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83" r:id="rId5"/>
    <p:sldId id="267" r:id="rId6"/>
    <p:sldId id="270" r:id="rId7"/>
    <p:sldId id="284" r:id="rId8"/>
    <p:sldId id="281" r:id="rId9"/>
    <p:sldId id="297" r:id="rId10"/>
    <p:sldId id="282" r:id="rId11"/>
    <p:sldId id="280" r:id="rId12"/>
    <p:sldId id="287" r:id="rId13"/>
    <p:sldId id="296" r:id="rId14"/>
    <p:sldId id="285" r:id="rId15"/>
    <p:sldId id="262" r:id="rId16"/>
    <p:sldId id="264" r:id="rId17"/>
    <p:sldId id="265" r:id="rId18"/>
    <p:sldId id="269" r:id="rId19"/>
    <p:sldId id="278" r:id="rId20"/>
    <p:sldId id="293" r:id="rId21"/>
    <p:sldId id="289" r:id="rId22"/>
    <p:sldId id="257" r:id="rId23"/>
    <p:sldId id="276" r:id="rId24"/>
    <p:sldId id="266" r:id="rId25"/>
    <p:sldId id="275" r:id="rId26"/>
    <p:sldId id="26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61" autoAdjust="0"/>
    <p:restoredTop sz="88630" autoAdjust="0"/>
  </p:normalViewPr>
  <p:slideViewPr>
    <p:cSldViewPr>
      <p:cViewPr varScale="1">
        <p:scale>
          <a:sx n="65" d="100"/>
          <a:sy n="65" d="100"/>
        </p:scale>
        <p:origin x="-7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img1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dd9037f897688a2964d4c39c7402cb4c88de9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1\Desktop\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img1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slide-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185d964b-5cdf-460c-a92f-7737db5af46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scree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6488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1\Desktop\00460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\Desktop\aad8f7f9-6f69-4a7d-ac9d-d0698dd68ff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4fe33f86-5ece-4d18-bf7c-850430c58ee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_holokost.alybina_yaroslavlevna_dey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img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e755235e-d4e5-4200-81ae-8389a40e10e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b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\Desktop\9cb4174286d32bf65b0be9f3a27ee32a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5900"/>
            <a:ext cx="8329642" cy="664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\Desktop\f05a6753a72f586aa124c9ab3b95a0e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be75acfd-cd49-401b-b673-712bfb3239b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\Desktop\e164daaf-24db-4823-839f-f26deda9ecf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screen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1\Desktop\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-368300"/>
            <a:ext cx="9180512" cy="6884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333</cp:lastModifiedBy>
  <cp:revision>37</cp:revision>
  <dcterms:created xsi:type="dcterms:W3CDTF">2022-11-28T15:35:02Z</dcterms:created>
  <dcterms:modified xsi:type="dcterms:W3CDTF">2023-01-31T11:20:38Z</dcterms:modified>
</cp:coreProperties>
</file>