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69" r:id="rId3"/>
    <p:sldId id="259" r:id="rId4"/>
    <p:sldId id="270" r:id="rId5"/>
    <p:sldId id="260" r:id="rId6"/>
    <p:sldId id="271" r:id="rId7"/>
    <p:sldId id="261" r:id="rId8"/>
    <p:sldId id="262" r:id="rId9"/>
    <p:sldId id="273" r:id="rId10"/>
    <p:sldId id="263" r:id="rId11"/>
    <p:sldId id="264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7DE17-B4ED-46D0-A9A2-BD633B057C7E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E0990-E97B-4C27-9EEF-A007ECD09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E0990-E97B-4C27-9EEF-A007ECD0938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&#1063;&#1090;&#1086;%20&#1058;&#1072;&#1082;&#1086;&#1077;%20&#1063;&#1077;&#1088;&#1085;&#1072;&#1103;%20&#1044;&#1099;&#1088;&#1072;.mp4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chemeClr val="tx1">
                    <a:lumMod val="95000"/>
                  </a:schemeClr>
                </a:solidFill>
              </a:rPr>
              <a:t>Викторина </a:t>
            </a:r>
            <a:br>
              <a:rPr lang="ru-RU" sz="4800" dirty="0" smtClean="0">
                <a:solidFill>
                  <a:schemeClr val="tx1">
                    <a:lumMod val="95000"/>
                  </a:schemeClr>
                </a:solidFill>
              </a:rPr>
            </a:br>
            <a:endParaRPr lang="ru-RU" sz="4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rekom\Desktop\Внеклассные мероприятия\День космонавтики\Фото-Космос\1024x600_160974_[www.ArtFile.ru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3357562"/>
            <a:ext cx="4805362" cy="2815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викторины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7205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/>
              <a:t>7. Почему хвост кометы всегда направлен   </a:t>
            </a:r>
            <a:r>
              <a:rPr lang="ru-RU" sz="3200" b="1" dirty="0" smtClean="0"/>
              <a:t>в сторону, противоположну</a:t>
            </a:r>
            <a:r>
              <a:rPr lang="ru-RU" sz="3200" b="1" dirty="0"/>
              <a:t>ю</a:t>
            </a:r>
            <a:r>
              <a:rPr lang="ru-RU" sz="3200" b="1" dirty="0" smtClean="0"/>
              <a:t> Солнцу?</a:t>
            </a:r>
            <a:endParaRPr lang="ru-RU" sz="3200" b="1" dirty="0" smtClean="0"/>
          </a:p>
          <a:p>
            <a:pPr>
              <a:buNone/>
            </a:pPr>
            <a:r>
              <a:rPr lang="ru-RU" sz="3200" b="1" dirty="0" smtClean="0"/>
              <a:t>      (давление света)</a:t>
            </a:r>
          </a:p>
          <a:p>
            <a:pPr>
              <a:buNone/>
            </a:pPr>
            <a:endParaRPr lang="ru-RU" sz="3200" b="1" dirty="0" smtClean="0"/>
          </a:p>
          <a:p>
            <a:endParaRPr lang="ru-RU" sz="3200" b="1" dirty="0"/>
          </a:p>
        </p:txBody>
      </p:sp>
      <p:pic>
        <p:nvPicPr>
          <p:cNvPr id="9218" name="Picture 2" descr="C:\Users\1\Documents\8515c4b0302b04ca392202d221cc17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3929066"/>
            <a:ext cx="3121152" cy="2340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викторины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200" b="1" dirty="0" smtClean="0"/>
              <a:t>8. Назовите выдающегося конструктора </a:t>
            </a:r>
          </a:p>
          <a:p>
            <a:pPr>
              <a:buNone/>
            </a:pPr>
            <a:r>
              <a:rPr lang="ru-RU" sz="3200" b="1" dirty="0" smtClean="0"/>
              <a:t>      ракетно-космических систем, с именем</a:t>
            </a:r>
          </a:p>
          <a:p>
            <a:pPr>
              <a:buNone/>
            </a:pPr>
            <a:r>
              <a:rPr lang="ru-RU" sz="3200" b="1" dirty="0" smtClean="0"/>
              <a:t>      которого связаны первые победы </a:t>
            </a:r>
          </a:p>
          <a:p>
            <a:pPr>
              <a:buNone/>
            </a:pPr>
            <a:r>
              <a:rPr lang="ru-RU" sz="3200" b="1" dirty="0" smtClean="0"/>
              <a:t>      нашей страны в освоении космоса.</a:t>
            </a:r>
          </a:p>
          <a:p>
            <a:pPr>
              <a:buNone/>
            </a:pPr>
            <a:r>
              <a:rPr lang="ru-RU" sz="3200" b="1" dirty="0" smtClean="0"/>
              <a:t>     (Академик С.П. Королев.)</a:t>
            </a:r>
          </a:p>
          <a:p>
            <a:pPr>
              <a:buNone/>
            </a:pPr>
            <a:endParaRPr lang="ru-RU" sz="32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ru-RU"/>
          </a:p>
        </p:txBody>
      </p:sp>
      <p:pic>
        <p:nvPicPr>
          <p:cNvPr id="10242" name="Picture 2" descr="C:\Users\1\Documents\DTVHWvRWkAAACLC.jpg_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785926"/>
            <a:ext cx="3689426" cy="2687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829576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9. Как называется </a:t>
            </a:r>
            <a:r>
              <a:rPr lang="ru-RU" dirty="0" smtClean="0">
                <a:hlinkClick r:id="rId2" action="ppaction://hlinkfile"/>
              </a:rPr>
              <a:t>область пространства-</a:t>
            </a:r>
            <a:r>
              <a:rPr lang="ru-RU" dirty="0" smtClean="0"/>
              <a:t>, гравитационное притяжение которой настолько велико, что покинуть её не могут даже объекты, движущиеся со скоростью света.</a:t>
            </a:r>
          </a:p>
          <a:p>
            <a:r>
              <a:rPr lang="ru-RU" dirty="0" smtClean="0"/>
              <a:t>(черная дыра)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викторины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472386" cy="204311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</a:rPr>
              <a:t>1. Какую планету называют Утренней Звездой?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</a:rPr>
              <a:t>     (Венеру.)</a:t>
            </a:r>
          </a:p>
          <a:p>
            <a:endParaRPr lang="ru-RU" sz="3200" b="1" dirty="0"/>
          </a:p>
        </p:txBody>
      </p:sp>
      <p:pic>
        <p:nvPicPr>
          <p:cNvPr id="1027" name="Picture 3" descr="C:\Users\1\Documents\5691793f7b3f4c0fdedd368ecf9a45eb0bde4e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4071942"/>
            <a:ext cx="4063996" cy="2285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викторины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2. Какая планета самая большая в </a:t>
            </a:r>
            <a:r>
              <a:rPr lang="ru-RU" sz="3600" b="1" dirty="0" smtClean="0"/>
              <a:t>Солнечной </a:t>
            </a:r>
            <a:r>
              <a:rPr lang="ru-RU" sz="3600" b="1" dirty="0" smtClean="0"/>
              <a:t>системе?</a:t>
            </a:r>
          </a:p>
          <a:p>
            <a:pPr>
              <a:buNone/>
            </a:pPr>
            <a:r>
              <a:rPr lang="ru-RU" sz="3600" b="1" dirty="0" smtClean="0"/>
              <a:t>    (Юпитер.)</a:t>
            </a:r>
          </a:p>
        </p:txBody>
      </p:sp>
      <p:pic>
        <p:nvPicPr>
          <p:cNvPr id="2050" name="Picture 2" descr="C:\Users\1\Documents\1501506178_152301-space-jupiter-space_art-plan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500174"/>
            <a:ext cx="3682994" cy="2071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ocuments\107124840_large_2884039_9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714356"/>
            <a:ext cx="7326681" cy="5327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викторины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3600" b="1" dirty="0" smtClean="0"/>
          </a:p>
          <a:p>
            <a:pPr>
              <a:buNone/>
            </a:pPr>
            <a:r>
              <a:rPr lang="ru-RU" sz="3600" b="1" dirty="0" smtClean="0"/>
              <a:t>3. На какой планете самые высокие </a:t>
            </a:r>
          </a:p>
          <a:p>
            <a:pPr>
              <a:buNone/>
            </a:pPr>
            <a:r>
              <a:rPr lang="ru-RU" sz="3600" b="1" dirty="0" smtClean="0"/>
              <a:t>      горы? </a:t>
            </a:r>
          </a:p>
          <a:p>
            <a:pPr>
              <a:buNone/>
            </a:pPr>
            <a:r>
              <a:rPr lang="ru-RU" sz="3600" b="1" dirty="0" smtClean="0"/>
              <a:t>    (На Марсе.)</a:t>
            </a:r>
          </a:p>
          <a:p>
            <a:pPr>
              <a:buNone/>
            </a:pPr>
            <a:endParaRPr lang="ru-RU" sz="3600" b="1" dirty="0" smtClean="0"/>
          </a:p>
          <a:p>
            <a:endParaRPr lang="ru-RU" sz="3600" b="1" dirty="0"/>
          </a:p>
        </p:txBody>
      </p:sp>
      <p:pic>
        <p:nvPicPr>
          <p:cNvPr id="5" name="Picture 3" descr="C:\Users\1\Documents\Olimpus-Mars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357430"/>
            <a:ext cx="3583042" cy="2602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\Documents\1493229336174668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785794"/>
            <a:ext cx="6431112" cy="45721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71604" y="4214818"/>
            <a:ext cx="6215106" cy="10715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викторины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5. Назовите то место солнечной</a:t>
            </a:r>
          </a:p>
          <a:p>
            <a:pPr>
              <a:buNone/>
            </a:pPr>
            <a:r>
              <a:rPr lang="ru-RU" sz="3600" b="1" dirty="0" smtClean="0"/>
              <a:t>      системы, куда ступала нога </a:t>
            </a:r>
          </a:p>
          <a:p>
            <a:pPr>
              <a:buNone/>
            </a:pPr>
            <a:r>
              <a:rPr lang="ru-RU" sz="3600" b="1" dirty="0" smtClean="0"/>
              <a:t>      человека? </a:t>
            </a:r>
          </a:p>
          <a:p>
            <a:pPr>
              <a:buNone/>
            </a:pPr>
            <a:r>
              <a:rPr lang="ru-RU" sz="3600" b="1" dirty="0" smtClean="0"/>
              <a:t>      (Луна.)</a:t>
            </a:r>
          </a:p>
          <a:p>
            <a:pPr>
              <a:buNone/>
            </a:pPr>
            <a:endParaRPr lang="ru-RU" sz="3600" b="1" dirty="0"/>
          </a:p>
        </p:txBody>
      </p:sp>
      <p:pic>
        <p:nvPicPr>
          <p:cNvPr id="5122" name="Picture 2" descr="C:\Users\rekom\Desktop\1366x768_804494_[www.ArtFile.ru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1357298"/>
            <a:ext cx="4038600" cy="2270604"/>
          </a:xfrm>
          <a:prstGeom prst="rect">
            <a:avLst/>
          </a:prstGeom>
          <a:noFill/>
        </p:spPr>
      </p:pic>
      <p:pic>
        <p:nvPicPr>
          <p:cNvPr id="5123" name="Picture 3" descr="C:\Users\rekom\Desktop\anypics.ru-527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7686" y="3882663"/>
            <a:ext cx="4071966" cy="2289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викторины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1532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/>
              <a:t>6. Кто изобрел первый телескоп?</a:t>
            </a:r>
          </a:p>
          <a:p>
            <a:pPr>
              <a:buNone/>
            </a:pPr>
            <a:r>
              <a:rPr lang="ru-RU" sz="3200" b="1" dirty="0" smtClean="0"/>
              <a:t>     (Итальянский ученый Галилео Галилей.)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1\Documents\0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210579" cy="6157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7030A0"/>
      </a:accent4>
      <a:accent5>
        <a:srgbClr val="B367FF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274</TotalTime>
  <Words>168</Words>
  <Application>Microsoft Office PowerPoint</Application>
  <PresentationFormat>Экран (4:3)</PresentationFormat>
  <Paragraphs>32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Викторина  </vt:lpstr>
      <vt:lpstr>Вопросы викторины</vt:lpstr>
      <vt:lpstr>Вопросы викторины</vt:lpstr>
      <vt:lpstr>Презентация PowerPoint</vt:lpstr>
      <vt:lpstr>Вопросы викторины</vt:lpstr>
      <vt:lpstr>Презентация PowerPoint</vt:lpstr>
      <vt:lpstr>Вопросы викторины</vt:lpstr>
      <vt:lpstr>Вопросы викторины</vt:lpstr>
      <vt:lpstr>Презентация PowerPoint</vt:lpstr>
      <vt:lpstr>Вопросы викторины</vt:lpstr>
      <vt:lpstr>Вопросы викторины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rekom</dc:creator>
  <cp:lastModifiedBy>RePack by Diakov</cp:lastModifiedBy>
  <cp:revision>41</cp:revision>
  <dcterms:created xsi:type="dcterms:W3CDTF">2014-03-23T08:07:19Z</dcterms:created>
  <dcterms:modified xsi:type="dcterms:W3CDTF">2021-12-06T19:51:15Z</dcterms:modified>
</cp:coreProperties>
</file>