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7" r:id="rId3"/>
    <p:sldId id="271" r:id="rId4"/>
    <p:sldId id="274" r:id="rId5"/>
    <p:sldId id="269" r:id="rId6"/>
    <p:sldId id="270" r:id="rId7"/>
    <p:sldId id="272" r:id="rId8"/>
    <p:sldId id="273" r:id="rId9"/>
    <p:sldId id="275" r:id="rId10"/>
    <p:sldId id="276" r:id="rId11"/>
    <p:sldId id="277" r:id="rId12"/>
    <p:sldId id="278" r:id="rId13"/>
    <p:sldId id="25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86" r:id="rId23"/>
    <p:sldId id="266" r:id="rId24"/>
    <p:sldId id="288" r:id="rId25"/>
    <p:sldId id="268" r:id="rId26"/>
    <p:sldId id="258" r:id="rId27"/>
    <p:sldId id="259" r:id="rId28"/>
    <p:sldId id="265" r:id="rId29"/>
    <p:sldId id="262" r:id="rId30"/>
    <p:sldId id="26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8BF3E-96A0-4A78-A26C-54488A299536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56ACD-3266-40DE-B3EA-D497C0D1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4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56ACD-3266-40DE-B3EA-D497C0D1106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0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8;&#1099;&#1085;&#1086;&#1082;%20&#1090;&#1088;&#1091;&#1076;&#1072;\&#1054;&#1073;&#1083;&#1072;&#1089;&#1090;&#1085;&#1086;&#1081;%20&#1094;&#1077;&#1085;&#1090;&#1088;%20&#1079;&#1072;&#1085;&#1103;&#1090;&#1086;&#1089;&#1090;&#1080;%20&#1087;&#1088;&#1077;&#1076;&#1083;&#1072;&#1075;&#1072;&#1077;&#1090;%20&#1087;&#1077;&#1088;&#1077;&#1087;&#1086;&#1076;&#1075;&#1086;&#1090;&#1086;&#1074;&#1082;&#1091;%20&#1073;&#1086;&#1083;&#1077;&#1077;%20&#1095;&#1077;&#1084;%20&#1087;&#1086;%2050%20&#1085;&#1072;&#1087;&#1088;&#1072;&#1074;&#1083;&#1077;&#1085;&#1080;&#1103;&#1084;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8;&#1099;&#1085;&#1086;&#1082;%20&#1090;&#1088;&#1091;&#1076;&#1072;\10%20&#1054;&#1064;&#1048;&#1041;&#1054;&#1050;%20&#1053;&#1040;%20&#1057;&#1054;&#1041;&#1045;&#1057;&#1045;&#1044;&#1054;&#1042;&#1040;&#1053;&#1048;&#1048;%20(&#1080;%20&#1082;&#1072;&#1082;%20&#1080;&#1093;%20&#1080;&#1089;&#1087;&#1088;&#1072;&#1074;&#1080;&#1090;&#1100;)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РЫНОК ТРУДА ЯРОСЛАВСКОЙ ОБЛАСТИ. Центр занятости населения г.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Ярославль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91" y="4005064"/>
            <a:ext cx="2144162" cy="217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0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рынок труда\бирж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29600" cy="43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17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рынок труда\служба занятости ярослав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337289" cy="422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1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рынок труда\служба занятости ярославль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420043" cy="513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9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3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 может помочь биржа труда?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Главная </a:t>
            </a:r>
            <a:r>
              <a:rPr lang="ru-RU" dirty="0"/>
              <a:t>задача Центров занятости — </a:t>
            </a:r>
            <a:r>
              <a:rPr lang="ru-RU" b="1" dirty="0"/>
              <a:t>помочь безработному найти работодателя</a:t>
            </a:r>
            <a:r>
              <a:rPr lang="ru-RU" dirty="0"/>
              <a:t>. Обратиться за поиском работы в ЦЗН может любой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Биржа труда также оказывает следующие услуги:</a:t>
            </a:r>
          </a:p>
          <a:p>
            <a:pPr lvl="0"/>
            <a:r>
              <a:rPr lang="ru-RU" dirty="0"/>
              <a:t>выдает направления на бесплатную переквалификацию;</a:t>
            </a:r>
          </a:p>
          <a:p>
            <a:pPr lvl="0"/>
            <a:r>
              <a:rPr lang="ru-RU" dirty="0"/>
              <a:t>выплачивает пособия;</a:t>
            </a:r>
          </a:p>
          <a:p>
            <a:pPr lvl="0"/>
            <a:r>
              <a:rPr lang="ru-RU" dirty="0"/>
              <a:t>предоставляет первоначальный капитал на организацию бизнеса;</a:t>
            </a:r>
          </a:p>
          <a:p>
            <a:pPr lvl="0"/>
            <a:r>
              <a:rPr lang="ru-RU" dirty="0" smtClean="0"/>
              <a:t>содействует </a:t>
            </a:r>
            <a:r>
              <a:rPr lang="ru-RU" dirty="0"/>
              <a:t>переезду из других регионов;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01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Обязательно ли оформлять статус безработного?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Нельзя </a:t>
            </a:r>
            <a:r>
              <a:rPr lang="ru-RU" dirty="0"/>
              <a:t>принудить человека без работы регистрироваться в Центре занятости населения. </a:t>
            </a:r>
            <a:r>
              <a:rPr lang="ru-RU" b="1" dirty="0"/>
              <a:t>Это право, а не обязанность</a:t>
            </a:r>
            <a:r>
              <a:rPr lang="ru-RU" dirty="0"/>
              <a:t>.</a:t>
            </a:r>
          </a:p>
          <a:p>
            <a:r>
              <a:rPr lang="ru-RU" i="1" dirty="0"/>
              <a:t>Правда, оформиться безработным все-таки стоит, чтобы получать поддержку от государства — пособия, помощь в поиске работы, бесплатное обучение.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Как онлайн зарегистрироваться в Центре занятости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Зарегистрироваться там можно с </a:t>
            </a:r>
            <a:r>
              <a:rPr lang="ru-RU" dirty="0" smtClean="0"/>
              <a:t>помощью Единой Информационной системы  </a:t>
            </a:r>
            <a:r>
              <a:rPr lang="ru-RU" dirty="0"/>
              <a:t>«</a:t>
            </a:r>
            <a:r>
              <a:rPr lang="ru-RU" dirty="0" err="1" smtClean="0"/>
              <a:t>Госуслуги</a:t>
            </a:r>
            <a:r>
              <a:rPr lang="ru-RU" dirty="0" smtClean="0"/>
              <a:t>», </a:t>
            </a:r>
            <a:r>
              <a:rPr lang="ru-RU" dirty="0"/>
              <a:t>откуда </a:t>
            </a:r>
            <a:r>
              <a:rPr lang="ru-RU" dirty="0" smtClean="0"/>
              <a:t>при регистрации </a:t>
            </a:r>
            <a:r>
              <a:rPr lang="ru-RU" dirty="0" smtClean="0"/>
              <a:t>подтянутся </a:t>
            </a:r>
            <a:r>
              <a:rPr lang="ru-RU" dirty="0"/>
              <a:t>все данные гражданина. Далее нужно заполнить заявление и резюме, а также прикрепить копию трудовой книжки, приказы об увольнении и справку о среднемесячном заработке.</a:t>
            </a:r>
          </a:p>
          <a:p>
            <a:r>
              <a:rPr lang="ru-RU" i="1" dirty="0"/>
              <a:t>Ничего страшного, если каких-то документов нет под рукой. От заявителя строго ждут только заявление с резюме, а остальные документы биржа труда может запросить в других ведомствах.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24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 </a:t>
            </a:r>
            <a:r>
              <a:rPr lang="ru-RU" b="1" dirty="0"/>
              <a:t>пособия и другая поддержка не нужны</a:t>
            </a:r>
            <a:r>
              <a:rPr lang="ru-RU" dirty="0"/>
              <a:t>, а интересуют только представленные в базе вакансии, достаточно просто заполнить резюме и откликнуться на заинтересовавшие предложения. Также в личном кабинете будут приходить предложения от работодателей, так как резюме попадет в общедоступную базу. Это бесплатно.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711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зарегистрироваться на бирже труда при личном визите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Чтобы </a:t>
            </a:r>
            <a:r>
              <a:rPr lang="ru-RU" dirty="0"/>
              <a:t>получить статус безработного, а вместе с ним и всю полагающуюся социальную поддержку, следует обращаться в Центр занятости населения </a:t>
            </a:r>
            <a:r>
              <a:rPr lang="ru-RU" b="1" dirty="0"/>
              <a:t>строго по месту регистрации</a:t>
            </a:r>
            <a:r>
              <a:rPr lang="ru-RU" dirty="0"/>
              <a:t>. Если нужна помощь в поиске работы, то можно обратиться в любое отделение ЦЗН.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64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Чтобы встать на учет по безработице, понадобятся </a:t>
            </a:r>
            <a:r>
              <a:rPr lang="ru-RU" b="1" dirty="0"/>
              <a:t>следующие документы:</a:t>
            </a:r>
            <a:endParaRPr lang="ru-RU" dirty="0"/>
          </a:p>
          <a:p>
            <a:pPr lvl="0"/>
            <a:r>
              <a:rPr lang="ru-RU" dirty="0"/>
              <a:t>паспорт;</a:t>
            </a:r>
          </a:p>
          <a:p>
            <a:pPr lvl="0"/>
            <a:r>
              <a:rPr lang="ru-RU" dirty="0"/>
              <a:t>трудовая книжка, трудовой договор;</a:t>
            </a:r>
          </a:p>
          <a:p>
            <a:pPr lvl="0"/>
            <a:r>
              <a:rPr lang="ru-RU" dirty="0" smtClean="0"/>
              <a:t>документы </a:t>
            </a:r>
            <a:r>
              <a:rPr lang="ru-RU" dirty="0"/>
              <a:t>об образовании — дипломы, сертификаты, аттестат;</a:t>
            </a:r>
          </a:p>
          <a:p>
            <a:pPr lvl="0"/>
            <a:r>
              <a:rPr lang="ru-RU" dirty="0"/>
              <a:t>справка медико-социальной экспертизы и реабилитации для людей с инвалидностью;</a:t>
            </a:r>
          </a:p>
          <a:p>
            <a:pPr lvl="0"/>
            <a:r>
              <a:rPr lang="ru-RU" dirty="0"/>
              <a:t>СНИЛС;</a:t>
            </a:r>
          </a:p>
          <a:p>
            <a:pPr lvl="0"/>
            <a:r>
              <a:rPr lang="ru-RU" dirty="0"/>
              <a:t>реквизиты банковского счета для пособия.</a:t>
            </a:r>
          </a:p>
          <a:p>
            <a:r>
              <a:rPr lang="ru-RU" dirty="0"/>
              <a:t>Стоит обратить внимание, что деньги перечислят только на карту с платежной системой «Мир».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33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рынок труда\освобожд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830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47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тех, </a:t>
            </a:r>
            <a:r>
              <a:rPr lang="ru-RU" b="1" dirty="0"/>
              <a:t>кто ищет работу впервые</a:t>
            </a:r>
            <a:r>
              <a:rPr lang="ru-RU" dirty="0"/>
              <a:t>, список документов для регистрации на бирже труда короче: паспорт, документы об образовании, заявление (его можно заполнить на месте). Если заявитель относится к одной из льготных категорий — беженец, вынужденный переселенец, сирота и др., ЦЗН нужно предъявить документы, подтверждающие этот статус.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483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Курсовая переподготовка</a:t>
            </a:r>
            <a:endParaRPr lang="ru-RU" dirty="0"/>
          </a:p>
        </p:txBody>
      </p:sp>
      <p:pic>
        <p:nvPicPr>
          <p:cNvPr id="4" name="Областной центр занятости предлагает переподготовку более чем по 50 направлениям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6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39887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60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wnloads\img_16196562892628-1-1024x5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82" y="0"/>
            <a:ext cx="48700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02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типичных ошибок на собеседовании</a:t>
            </a:r>
            <a:endParaRPr lang="ru-RU" dirty="0"/>
          </a:p>
        </p:txBody>
      </p:sp>
      <p:pic>
        <p:nvPicPr>
          <p:cNvPr id="4" name="10 ОШИБОК НА СОБЕСЕДОВАНИИ (и как их исправить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844824"/>
            <a:ext cx="5268416" cy="395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ownloads\0c568bc078e5078df8bb2ad5b22a3ad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897062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10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605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зарабатывают в Ярославской области?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</a:t>
            </a:r>
            <a:r>
              <a:rPr lang="ru-RU" dirty="0"/>
              <a:t>данным </a:t>
            </a:r>
            <a:r>
              <a:rPr lang="ru-RU" dirty="0" err="1"/>
              <a:t>ГородРабот.ру</a:t>
            </a:r>
            <a:r>
              <a:rPr lang="ru-RU" dirty="0"/>
              <a:t>, </a:t>
            </a:r>
            <a:r>
              <a:rPr lang="ru-RU" b="1" dirty="0"/>
              <a:t>средняя зарплата в Ярославской области за 2022 год ‒ 55 670 рублей</a:t>
            </a:r>
            <a:r>
              <a:rPr lang="ru-RU" dirty="0"/>
              <a:t>. За месяц заработная плата изменилась на 2.3% ‒ с 54 385 до 55 670 рублей. А чаще всего в вакансиях встречается зарплата 30 000 рублей (модальная).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478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ownloads\Январь 2022                                     — ноябрь 2022 (3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268760"/>
            <a:ext cx="9137251" cy="39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30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Самые востребованные профессии в Ярославской области за 2022 год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Ярославской области наиболее часто требуются Водитель, Менеджер, Продавец. Самые востребованные сферы труда ‒ Рабочий персонал, Транспорт, логистика, Продажи.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31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рынок труда\родственн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6825"/>
            <a:ext cx="81280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53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wnloads\Январь 2022                                     — ноябрь 2022 (2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484784"/>
            <a:ext cx="8309159" cy="36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4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рынок труда\друзь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2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рынок труда\дев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91" y="1600200"/>
            <a:ext cx="7045417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6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рынок труда\куда пойьт работать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985000" cy="39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рынок труда\м видео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397873" cy="55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0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рынок труда\служба безопаснос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52" y="764704"/>
            <a:ext cx="825500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8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рынок труда\вреднос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5" y="0"/>
            <a:ext cx="88667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15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</TotalTime>
  <Words>111</Words>
  <Application>Microsoft Office PowerPoint</Application>
  <PresentationFormat>Экран (4:3)</PresentationFormat>
  <Paragraphs>36</Paragraphs>
  <Slides>30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РЫНОК ТРУДА ЯРОСЛАВСКОЙ ОБЛАСТИ. Центр занятости населения г. Ярославль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 может помочь биржа труда?</vt:lpstr>
      <vt:lpstr>Обязательно ли оформлять статус безработного?</vt:lpstr>
      <vt:lpstr>Как онлайн зарегистрироваться в Центре занятости </vt:lpstr>
      <vt:lpstr>Презентация PowerPoint</vt:lpstr>
      <vt:lpstr>Как зарегистрироваться на бирже труда при личном визите </vt:lpstr>
      <vt:lpstr>Презентация PowerPoint</vt:lpstr>
      <vt:lpstr>Презентация PowerPoint</vt:lpstr>
      <vt:lpstr>Курсовая переподготовка</vt:lpstr>
      <vt:lpstr>Презентация PowerPoint</vt:lpstr>
      <vt:lpstr>Презентация PowerPoint</vt:lpstr>
      <vt:lpstr>10 типичных ошибок на собеседовании</vt:lpstr>
      <vt:lpstr>Презентация PowerPoint</vt:lpstr>
      <vt:lpstr>Презентация PowerPoint</vt:lpstr>
      <vt:lpstr>Сколько зарабатывают в Ярославской области? </vt:lpstr>
      <vt:lpstr>Презентация PowerPoint</vt:lpstr>
      <vt:lpstr>Самые востребованные профессии в Ярославской области за 2022 год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RePack by Diakov</cp:lastModifiedBy>
  <cp:revision>18</cp:revision>
  <dcterms:created xsi:type="dcterms:W3CDTF">2022-12-21T19:30:12Z</dcterms:created>
  <dcterms:modified xsi:type="dcterms:W3CDTF">2021-12-06T18:59:33Z</dcterms:modified>
</cp:coreProperties>
</file>