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828800"/>
          </a:xfrm>
        </p:spPr>
        <p:txBody>
          <a:bodyPr/>
          <a:lstStyle/>
          <a:p>
            <a:r>
              <a:rPr lang="ru-RU" dirty="0" smtClean="0"/>
              <a:t>планетарий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Алина\окрытый урок\ярославский планетарий\iCAJQI1D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6300" y="4419600"/>
            <a:ext cx="2971800" cy="1981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 smtClean="0"/>
              <a:t>Культурно-просветительский центр </a:t>
            </a:r>
            <a:r>
              <a:rPr lang="ru-RU" dirty="0" err="1" smtClean="0"/>
              <a:t>им.В.В.Терешковой</a:t>
            </a:r>
            <a:r>
              <a:rPr lang="ru-RU" dirty="0" smtClean="0"/>
              <a:t> является многокомпонентным учреждением культуры и синтезирует воплощённые прогрессивные научные, технические, обучающие, просвещающие интерактивные возможности и включает в себя:</a:t>
            </a:r>
          </a:p>
          <a:p>
            <a:r>
              <a:rPr lang="ru-RU" dirty="0" smtClean="0"/>
              <a:t>планетарий</a:t>
            </a:r>
          </a:p>
          <a:p>
            <a:r>
              <a:rPr lang="ru-RU" dirty="0" smtClean="0"/>
              <a:t>экспозиционно-выставочный зал «История космонавтики</a:t>
            </a:r>
          </a:p>
          <a:p>
            <a:r>
              <a:rPr lang="ru-RU" dirty="0" smtClean="0"/>
              <a:t>интерактивным классом,</a:t>
            </a:r>
          </a:p>
          <a:p>
            <a:r>
              <a:rPr lang="ru-RU" dirty="0" err="1" smtClean="0"/>
              <a:t>медиа-кафе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5-D аттракцион </a:t>
            </a:r>
            <a:r>
              <a:rPr lang="ru-RU" dirty="0" err="1" smtClean="0"/>
              <a:t>шаттл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ПЛАНЕТАРИЙ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709160"/>
          </a:xfrm>
        </p:spPr>
        <p:txBody>
          <a:bodyPr/>
          <a:lstStyle/>
          <a:p>
            <a:r>
              <a:rPr lang="ru-RU" sz="1400" dirty="0" smtClean="0"/>
              <a:t> </a:t>
            </a:r>
            <a:r>
              <a:rPr lang="ru-RU" sz="1400" dirty="0" smtClean="0"/>
              <a:t> Система, расположенная в центре зала (она и называется – планетарий) </a:t>
            </a:r>
            <a:r>
              <a:rPr lang="ru-RU" sz="1400" dirty="0" smtClean="0"/>
              <a:t>даёт объёмную проекцию изображения на весь купол. Вся демонстрация происходит на грандиозном куполе-экране площадью более 300 кв.м при диаметре 12 метров, отклонение от расчётного радиуса не превышает 2 мм, специальная краска со светоотражающими компонентами делает изображение ярким и контрастным.  На искусственном небосводе воспроизводятся фигуры созвездий; среди звёзд движется комета, проносятся метеоры. Аппарат «планетарий» проецирует Солнце, Луну, планеты, даёт возможность посмотреть на Солнечную систему со стороны.</a:t>
            </a:r>
          </a:p>
          <a:p>
            <a:r>
              <a:rPr lang="ru-RU" sz="1400" dirty="0" smtClean="0"/>
              <a:t> Шестиканальная система объёмного звучания и 12 динамиков, установленных за куполом экрана, производят высококачественные акустические эффекты и создают сильное эмоциональное воздействие. Обстановка звёздного зала превращает Планетарий и в учебный класс, и в кинозал, и в звёздный театр, который вмещает 92 посетителя.</a:t>
            </a:r>
          </a:p>
          <a:p>
            <a:endParaRPr lang="ru-RU" sz="1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2" name="Picture 4" descr="E:\Алина\окрытый урок\ярославский планетарий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191000"/>
            <a:ext cx="3131820" cy="2099544"/>
          </a:xfrm>
          <a:prstGeom prst="rect">
            <a:avLst/>
          </a:prstGeom>
          <a:noFill/>
        </p:spPr>
      </p:pic>
      <p:pic>
        <p:nvPicPr>
          <p:cNvPr id="2054" name="Picture 6" descr="E:\Алина\окрытый урок\ярославский планетарий\iCAMO2X8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4800600"/>
            <a:ext cx="3103245" cy="2057400"/>
          </a:xfrm>
          <a:prstGeom prst="rect">
            <a:avLst/>
          </a:prstGeom>
          <a:noFill/>
        </p:spPr>
      </p:pic>
      <p:pic>
        <p:nvPicPr>
          <p:cNvPr id="2055" name="Picture 7" descr="E:\Алина\окрытый урок\ярославский планетарий\IMG_453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4686300"/>
            <a:ext cx="2895600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ОБСЕРВАТОРИЯ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09160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/>
              <a:t>Виртуальные изображения планетария очень эффектны, но всё же это компьютерное моделирование. Настоящие звёзды, планеты, туманности увидеть можно только в астрономической обсерватории.</a:t>
            </a:r>
          </a:p>
          <a:p>
            <a:pPr algn="just"/>
            <a:r>
              <a:rPr lang="ru-RU" sz="1400" dirty="0" smtClean="0"/>
              <a:t>Обсерватория имеет купол диаметром 5 метров. Конструкция, весом более тонны, вращается на 360 градусов и имеет открывающийся створ. В башне установлен зеркально-линзовый телескоп с объективом диаметром 203 мм. Телескоп установлен на роботизированной экваториальной платформе, которая в сочетании со специализированным астрономическим компьютером позволяет наводить инструмент на более чем 10 тысяч объектов. Телескоп снабжён комплектом принадлежностей, необходимых для полноценных визуальных наблюдений в дневное, вечернее и ночное время. Расчётное эффективное увеличение системы в 600 крат. Это даёт возможность увидеть все планеты Солнечной системы и даже пятна на Солнце.</a:t>
            </a:r>
          </a:p>
          <a:p>
            <a:pPr>
              <a:buNone/>
            </a:pPr>
            <a:r>
              <a:rPr lang="ru-RU" dirty="0" smtClean="0"/>
              <a:t>;</a:t>
            </a:r>
          </a:p>
          <a:p>
            <a:endParaRPr lang="ru-RU" dirty="0"/>
          </a:p>
        </p:txBody>
      </p:sp>
      <p:pic>
        <p:nvPicPr>
          <p:cNvPr id="3075" name="Picture 3" descr="E:\Алина\окрытый урок\ярославский планетарий\13_obse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191000"/>
            <a:ext cx="3352800" cy="2514600"/>
          </a:xfrm>
          <a:prstGeom prst="rect">
            <a:avLst/>
          </a:prstGeom>
          <a:noFill/>
        </p:spPr>
      </p:pic>
      <p:pic>
        <p:nvPicPr>
          <p:cNvPr id="3076" name="Picture 4" descr="E:\Алина\окрытый урок\ярославский планетарий\a16e54386004cc2593181ad9f7c4213f0ca7c898e749be63aa6bc7db03d348a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2100" y="4349686"/>
            <a:ext cx="3771900" cy="2508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b="1" dirty="0" smtClean="0"/>
              <a:t>В программе экскурсии:</a:t>
            </a:r>
            <a:endParaRPr lang="ru-RU" dirty="0" smtClean="0"/>
          </a:p>
          <a:p>
            <a:pPr lvl="0"/>
            <a:r>
              <a:rPr lang="ru-RU" dirty="0" smtClean="0"/>
              <a:t>краткий рассказ об обсерватории;</a:t>
            </a:r>
          </a:p>
          <a:p>
            <a:pPr lvl="0"/>
            <a:r>
              <a:rPr lang="ru-RU" dirty="0" smtClean="0"/>
              <a:t>наблюдение в телескоп космических объектов, видимых в данную ночь:</a:t>
            </a:r>
          </a:p>
          <a:p>
            <a:pPr lvl="0"/>
            <a:r>
              <a:rPr lang="ru-RU" dirty="0" smtClean="0"/>
              <a:t>Луна, планеты, галактики, звёздные скопления и т. д.</a:t>
            </a:r>
          </a:p>
          <a:p>
            <a:r>
              <a:rPr lang="ru-RU" dirty="0" smtClean="0"/>
              <a:t>предлагаются </a:t>
            </a:r>
            <a:r>
              <a:rPr lang="ru-RU" b="1" dirty="0" smtClean="0"/>
              <a:t>индивидуальные экскурсии</a:t>
            </a:r>
            <a:r>
              <a:rPr lang="ru-RU" dirty="0" smtClean="0"/>
              <a:t> по звёздному небу.</a:t>
            </a:r>
          </a:p>
          <a:p>
            <a:r>
              <a:rPr lang="ru-RU" dirty="0" smtClean="0"/>
              <a:t>групповые посещения(до 15 человек) по предварительной заявке.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ИНТЕРАКТИВНЫЙ КЛАСС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/>
              <a:t>В интерактивном классе проходят образовательные программы для школьников с использованием трёхмерной компьютерной графики и цифровых технологий. Захватывающая визуализация на огромном панорамном экране сопровождается текстовой и графической информацией на мониторах. За счёт визуальных и звуковых эффектов достигается полное ощущение реальности происходящего и полное погружение в изучаемый материал.</a:t>
            </a:r>
          </a:p>
          <a:p>
            <a:endParaRPr lang="ru-RU" dirty="0"/>
          </a:p>
        </p:txBody>
      </p:sp>
      <p:pic>
        <p:nvPicPr>
          <p:cNvPr id="4099" name="Picture 3" descr="E:\Алина\окрытый урок\ярославский планетарий\IMG_41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43200"/>
            <a:ext cx="3124200" cy="207759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495800" y="3276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100" name="Picture 4" descr="E:\Алина\окрытый урок\ярославский планетарий\IMG_42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743200"/>
            <a:ext cx="3162300" cy="2102930"/>
          </a:xfrm>
          <a:prstGeom prst="rect">
            <a:avLst/>
          </a:prstGeom>
          <a:noFill/>
        </p:spPr>
      </p:pic>
      <p:pic>
        <p:nvPicPr>
          <p:cNvPr id="4101" name="Picture 5" descr="E:\Алина\окрытый урок\ярославский планетарий\IMG_415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4902708"/>
            <a:ext cx="2940289" cy="1955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5-</a:t>
            </a:r>
            <a:r>
              <a:rPr lang="en-US" dirty="0" smtClean="0"/>
              <a:t>D </a:t>
            </a:r>
            <a:r>
              <a:rPr lang="ru-RU" dirty="0" smtClean="0"/>
              <a:t>ШАТЛ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500" dirty="0" smtClean="0"/>
              <a:t>«</a:t>
            </a:r>
            <a:r>
              <a:rPr lang="ru-RU" sz="1500" dirty="0" err="1" smtClean="0"/>
              <a:t>Шаттл</a:t>
            </a:r>
            <a:r>
              <a:rPr lang="ru-RU" sz="1500" dirty="0" smtClean="0"/>
              <a:t>» - это уникальный интерактивный аттракцион нового поколения. «</a:t>
            </a:r>
            <a:r>
              <a:rPr lang="ru-RU" sz="1500" dirty="0" err="1" smtClean="0"/>
              <a:t>Шаттл</a:t>
            </a:r>
            <a:r>
              <a:rPr lang="ru-RU" sz="1500" dirty="0" smtClean="0"/>
              <a:t>» является единственным из всех существующих аттракционов-симуляторов, объединившим в себе большой панорамный экран, систему подвижности с шестью степенями свободы, создающими полный аналог реальных ощущений при перемещениях во всех возможных плоскостях пространства — горизонтально-поперечных, вертикальных, вращении, качке, а также трёхмерную передачу изображения и интерактивность. Ещё одной уникальной особенностью этого аттракциона является разнообразие сценариев: приключения, экскурсии и боевые миссии.</a:t>
            </a:r>
          </a:p>
          <a:p>
            <a:endParaRPr lang="ru-RU" dirty="0"/>
          </a:p>
        </p:txBody>
      </p:sp>
      <p:pic>
        <p:nvPicPr>
          <p:cNvPr id="5122" name="Picture 2" descr="E:\Алина\окрытый урок\ярославский планетарий\planetarij-0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581400"/>
            <a:ext cx="3437594" cy="2286000"/>
          </a:xfrm>
          <a:prstGeom prst="rect">
            <a:avLst/>
          </a:prstGeom>
          <a:noFill/>
        </p:spPr>
      </p:pic>
      <p:pic>
        <p:nvPicPr>
          <p:cNvPr id="5123" name="Picture 3" descr="E:\Алина\окрытый урок\ярославский планетарий\planetarij-0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5029200"/>
            <a:ext cx="2750075" cy="1828800"/>
          </a:xfrm>
          <a:prstGeom prst="rect">
            <a:avLst/>
          </a:prstGeom>
          <a:noFill/>
        </p:spPr>
      </p:pic>
      <p:pic>
        <p:nvPicPr>
          <p:cNvPr id="5124" name="Picture 4" descr="E:\Алина\окрытый урок\ярославский планетарий\planetarij-03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953000"/>
            <a:ext cx="275007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МЕДИА-КАФЕ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/>
              <a:t>Медиа-кафе Центра выполнено в виде кают-компании космического корабля, за бортом которого расположен огромный панорамный экран с 3-D-визуализацией, который может превратить обед или ужин в увлекательное виртуальное путешествие по красивейшим городам мира, межгалактическое путешествие или позволит увидеть, как выглядит Земля из космоса. </a:t>
            </a:r>
          </a:p>
          <a:p>
            <a:endParaRPr lang="ru-RU" dirty="0"/>
          </a:p>
        </p:txBody>
      </p:sp>
      <p:pic>
        <p:nvPicPr>
          <p:cNvPr id="8194" name="Picture 2" descr="E:\Алина\окрытый урок\ярославский планетарий\6c6dcaad2dc940c032e199665fe324be4f31c6425878033f37d75b1be0a5659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14600"/>
            <a:ext cx="2819400" cy="1874901"/>
          </a:xfrm>
          <a:prstGeom prst="rect">
            <a:avLst/>
          </a:prstGeom>
          <a:noFill/>
        </p:spPr>
      </p:pic>
      <p:pic>
        <p:nvPicPr>
          <p:cNvPr id="8195" name="Picture 3" descr="E:\Алина\окрытый урок\ярославский планетарий\65b75d878228e338f192c44a62c722b88b61e9b4e14ae8dc20bf1baf8f00541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590800"/>
            <a:ext cx="2590800" cy="1722882"/>
          </a:xfrm>
          <a:prstGeom prst="rect">
            <a:avLst/>
          </a:prstGeom>
          <a:noFill/>
        </p:spPr>
      </p:pic>
      <p:pic>
        <p:nvPicPr>
          <p:cNvPr id="6146" name="Picture 2" descr="F:\окрытый урок\ярославский планетарий\svadb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267200"/>
            <a:ext cx="3240454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МУЗЕЙ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В экспозиционно-выставочном зале представлены яркие страницы истории развития космонавтики от первых искусственных спутников Земли и полёта Ю.А. Гагарина до современных космических кораблей и станций.</a:t>
            </a:r>
          </a:p>
          <a:p>
            <a:pPr algn="just"/>
            <a:r>
              <a:rPr lang="ru-RU" sz="1600" dirty="0" smtClean="0"/>
              <a:t>Привлекательным элементом экспозиции является макет скафандра космонавта в натуральную величину, в котором посетители музея могут сфотографироваться.</a:t>
            </a:r>
          </a:p>
          <a:p>
            <a:pPr algn="just"/>
            <a:r>
              <a:rPr lang="ru-RU" sz="1600" dirty="0" smtClean="0"/>
              <a:t>Экскурсоводы расскажут посетителям музея об истории воздухоплавания, увидят уникальные фотоизображения других планет, сделанные роботами, запущенными на их поверхность, увидят макеты ракетоносителей, космических кораблей, спутников, орбитальных станций. Познакомятся с экспонатами, подаренными космонавтами, смогут примерить космический скафандр и сфотографироваться в нём. </a:t>
            </a:r>
          </a:p>
          <a:p>
            <a:endParaRPr lang="ru-RU" dirty="0"/>
          </a:p>
        </p:txBody>
      </p:sp>
      <p:pic>
        <p:nvPicPr>
          <p:cNvPr id="7169" name="Picture 1" descr="E:\Алина\окрытый урок\ярославский планетарий\cdbbe0777bc719a715d24904d74b5f730ad0cb8f2aafdcd76df7e67a163c29c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419600"/>
            <a:ext cx="3093835" cy="2057400"/>
          </a:xfrm>
          <a:prstGeom prst="rect">
            <a:avLst/>
          </a:prstGeom>
          <a:noFill/>
        </p:spPr>
      </p:pic>
      <p:pic>
        <p:nvPicPr>
          <p:cNvPr id="7170" name="Picture 2" descr="E:\Алина\окрытый урок\ярославский планетарий\474168b759f0af370097efc4b7db420844aba92cf8ff7b5e79ac051248cc272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419600"/>
            <a:ext cx="3093834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</TotalTime>
  <Words>633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Apex</vt:lpstr>
      <vt:lpstr>планетарий</vt:lpstr>
      <vt:lpstr>Презентация PowerPoint</vt:lpstr>
      <vt:lpstr>ПЛАНЕТАРИЙ</vt:lpstr>
      <vt:lpstr>ОБСЕРВАТОРИЯ</vt:lpstr>
      <vt:lpstr>Презентация PowerPoint</vt:lpstr>
      <vt:lpstr>ИНТЕРАКТИВНЫЙ КЛАСС</vt:lpstr>
      <vt:lpstr>5-D ШАТЛ</vt:lpstr>
      <vt:lpstr>МЕДИА-КАФЕ</vt:lpstr>
      <vt:lpstr>МУЗЕЙ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планетарий</dc:title>
  <dc:creator>Алина</dc:creator>
  <cp:lastModifiedBy>1</cp:lastModifiedBy>
  <cp:revision>13</cp:revision>
  <dcterms:created xsi:type="dcterms:W3CDTF">2006-08-16T00:00:00Z</dcterms:created>
  <dcterms:modified xsi:type="dcterms:W3CDTF">2023-03-21T13:43:46Z</dcterms:modified>
</cp:coreProperties>
</file>