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smayli.ru/smile/9maya-14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2" Type="http://schemas.openxmlformats.org/officeDocument/2006/relationships/video" Target="NULL" TargetMode="External"/><Relationship Id="rId1" Type="http://schemas.openxmlformats.org/officeDocument/2006/relationships/audio" Target="file:///H:\&#1082;%209%20&#1052;&#1072;&#1103;\&#1074;&#1086;&#1077;&#1085;&#1085;&#1099;&#1081;-&#1084;&#1072;&#1088;&#1096;-&#1087;&#1088;&#1086;&#1097;&#1072;&#1085;&#1080;&#1077;-&#1089;&#1083;&#1072;&#1074;&#1103;&#1085;&#1082;&#1080;.mp3" TargetMode="External"/><Relationship Id="rId6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437112"/>
            <a:ext cx="7813532" cy="223224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Общешкольное  внеклассное мероприятие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«Песни военных лет», посвящённое 80-летию победы в Вов и приуроченное к дню российской науки.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И.А. Мельникова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февраль, 2025 год</a:t>
            </a:r>
          </a:p>
          <a:p>
            <a:endParaRPr lang="ru-RU" dirty="0"/>
          </a:p>
        </p:txBody>
      </p:sp>
      <p:pic>
        <p:nvPicPr>
          <p:cNvPr id="4" name="Рисунок 3" descr="https://www.motto.net.ua/old_site/img/textures/1283882783_CDEEF2FB20F4EEED2030322030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32656"/>
            <a:ext cx="7632848" cy="396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36669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556792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Песни военных лет</a:t>
            </a:r>
            <a:endParaRPr lang="ru-RU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57166"/>
            <a:ext cx="3571900" cy="1276373"/>
          </a:xfrm>
        </p:spPr>
        <p:txBody>
          <a:bodyPr>
            <a:normAutofit/>
          </a:bodyPr>
          <a:lstStyle/>
          <a:p>
            <a:r>
              <a:rPr lang="ru-RU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«Тёмная ночь"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000240"/>
            <a:ext cx="4476752" cy="35004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Тёмная ночь, только пули свистят по степи,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 ветер гудит в проводах, тускло звёзды мерцают.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тёмную ночь ты, любимая, знаю, не спишь,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 детской кроватки тайком ты слезу утираешь.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18285fbc14eb24da0d57fc67673.jpg"/>
          <p:cNvPicPr>
            <a:picLocks noChangeAspect="1"/>
          </p:cNvPicPr>
          <p:nvPr/>
        </p:nvPicPr>
        <p:blipFill>
          <a:blip r:embed="rId2"/>
          <a:srcRect l="25589" r="25589"/>
          <a:stretch>
            <a:fillRect/>
          </a:stretch>
        </p:blipFill>
        <p:spPr bwMode="auto">
          <a:xfrm>
            <a:off x="5643570" y="1871662"/>
            <a:ext cx="32861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28625" y="5643563"/>
            <a:ext cx="3143250" cy="928687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Агатова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Богословского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0_c92fc_2111cd68_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-214338"/>
            <a:ext cx="1528763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1464"/>
            <a:ext cx="5548330" cy="1362075"/>
          </a:xfrm>
        </p:spPr>
        <p:txBody>
          <a:bodyPr>
            <a:normAutofit/>
          </a:bodyPr>
          <a:lstStyle/>
          <a:p>
            <a:r>
              <a:rPr lang="ru-RU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«Эх, дороги…»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2905116" cy="42148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Эх, дороги…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Пыль, да туман,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Холода, тревоги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степной бурьян.</a:t>
            </a:r>
          </a:p>
        </p:txBody>
      </p:sp>
      <p:pic>
        <p:nvPicPr>
          <p:cNvPr id="4" name="Рисунок 3" descr="http://900igr.net/up/datai/126233/0005-010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285860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s://i.ytimg.com/vi/Q40xEIOu4YI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381497" cy="3286124"/>
          </a:xfrm>
          <a:prstGeom prst="rect">
            <a:avLst/>
          </a:prstGeom>
          <a:noFill/>
        </p:spPr>
      </p:pic>
      <p:pic>
        <p:nvPicPr>
          <p:cNvPr id="30724" name="Picture 4" descr="http://www.playcast.ru/uploads/2015/11/02/157062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900583"/>
            <a:ext cx="4714876" cy="295741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214942" y="142852"/>
            <a:ext cx="2786082" cy="928687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Л.Ошанина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Новикова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1464"/>
            <a:ext cx="4405322" cy="1362075"/>
          </a:xfrm>
        </p:spPr>
        <p:txBody>
          <a:bodyPr/>
          <a:lstStyle/>
          <a:p>
            <a:r>
              <a:rPr lang="ru-RU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«Смуглянка»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3619496" cy="2928958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Как-то летом на рассвете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Заглянул в соседний сад.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смуглянка-молдаванка  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Собирает виноград.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9" descr="0_c9322_ccaf3218_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1958975"/>
            <a:ext cx="19431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Ирина Петровна_2\Desktop\песни ВОВ\фото для война\в бой идут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429132"/>
            <a:ext cx="492922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143372" y="3143248"/>
            <a:ext cx="3132137" cy="11430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  А. Новикова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 – Я. Шведова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Высота 224,1 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1941-1945.at.ua/pforum/Vusota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941-1945.at.ua/pforum/Vusota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amster02.narod.ru/0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48872"/>
            <a:ext cx="5000660" cy="330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1464"/>
            <a:ext cx="4857784" cy="1362075"/>
          </a:xfrm>
        </p:spPr>
        <p:txBody>
          <a:bodyPr/>
          <a:lstStyle/>
          <a:p>
            <a:r>
              <a:rPr lang="ru-RU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«На безымянной высоте»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3509976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Мы не забудем, не забудем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Атаки яростные те —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 незнакомого поселка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 безымянной высоте…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2w.su/story/files/2012/02/effe7cbeca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85926"/>
            <a:ext cx="4214842" cy="492922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786314" y="357166"/>
            <a:ext cx="3132137" cy="11430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В.Баснера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М.Матусовского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14290"/>
            <a:ext cx="2762240" cy="1419249"/>
          </a:xfrm>
        </p:spPr>
        <p:txBody>
          <a:bodyPr/>
          <a:lstStyle/>
          <a:p>
            <a:r>
              <a:rPr lang="ru-RU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«Катюша»</a:t>
            </a:r>
            <a:endParaRPr lang="ru-RU" dirty="0"/>
          </a:p>
        </p:txBody>
      </p:sp>
      <p:pic>
        <p:nvPicPr>
          <p:cNvPr id="4" name="Рисунок 3" descr="https://img0.liveinternet.ru/images/attach/d/0/129/270/129270612_Katyusha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2"/>
            <a:ext cx="37862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tmp_m8vHp (700x525, 131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385765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7158" y="1214422"/>
            <a:ext cx="3476625" cy="857257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М.Блантера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М.Исаковского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esni_voennih_let_katusha (700x525, 232Kb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357430"/>
            <a:ext cx="314327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s://1.bp.blogspot.com/-O14BH8g8p10/WP46L8lw77I/AAAAAAAAAvk/fWE9MMuUtRYxsrRnd_jEerDkJER6XBA5wCLcB/w1200-h630-p-k-no-nu/14181958326_096d2f06cb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357694"/>
            <a:ext cx="289630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Долгожданная Победа!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s://ds04.infourok.ru/uploads/ex/12f6/0006c9b5-9ca3c146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ds04.infourok.ru/uploads/ex/12f6/0006c9b5-9ca3c146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«День Победы»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48672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4" y="357166"/>
            <a:ext cx="3132137" cy="114300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Д.Тухманова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В.Харитонова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xn--80aaenb3bcndxae6r.xn--p1ai/uploads/images/f/o/n/fonogramma_ko_dnu_goroda_26_05_13_den_pobedi_d_tuhmanov_slova_v_haritono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2862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https://i.pics.livejournal.com/unv/5590065/60292/60292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s://i.pics.livejournal.com/unv/5590065/60292/60292_9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1f0/0000ffd7-b280dfb2/img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374"/>
            <a:ext cx="8858312" cy="672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 Днём Победы!</a:t>
            </a:r>
            <a:r>
              <a:rPr lang="ru-RU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/>
            </a:r>
            <a:br>
              <a:rPr lang="ru-RU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</a:br>
            <a:endParaRPr lang="ru-RU" dirty="0"/>
          </a:p>
        </p:txBody>
      </p:sp>
      <p:pic>
        <p:nvPicPr>
          <p:cNvPr id="4" name="Picture 4" descr="9maya-1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428736"/>
            <a:ext cx="59293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1941-1945: 80 лет со дня Победы в Великой Отечественной войне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5976950" cy="50101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 июня 1941 года в </a:t>
            </a:r>
            <a:b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часа 50 минут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фашистская Германия без предупреждения напала на нашу 	страну -  Советский Союз.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785926"/>
            <a:ext cx="6286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сказал, что надо бросить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на войне?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боя сердце просит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Музыки вдвойне…»</a:t>
            </a: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4" descr="0_c930b_9c58c2e9_M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643314"/>
            <a:ext cx="322433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«Священная война»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28736"/>
            <a:ext cx="4119562" cy="4143404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Вставай, страна огромная,</a:t>
            </a:r>
          </a:p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Вставай на смертный бой</a:t>
            </a:r>
          </a:p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фашистской силой темною</a:t>
            </a:r>
          </a:p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проклятою ордой...</a:t>
            </a:r>
          </a:p>
        </p:txBody>
      </p:sp>
      <p:pic>
        <p:nvPicPr>
          <p:cNvPr id="4" name="Рисунок 2" descr="0_c930a_8e091d8a_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5135563"/>
            <a:ext cx="2484437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Ирина Петровна_2\Desktop\песни ВОВ\фото для война\свящ война.jpg"/>
          <p:cNvPicPr>
            <a:picLocks noChangeAspect="1" noChangeArrowheads="1"/>
          </p:cNvPicPr>
          <p:nvPr/>
        </p:nvPicPr>
        <p:blipFill>
          <a:blip r:embed="rId3"/>
          <a:srcRect r="14368"/>
          <a:stretch>
            <a:fillRect/>
          </a:stretch>
        </p:blipFill>
        <p:spPr bwMode="auto">
          <a:xfrm>
            <a:off x="4643438" y="1643050"/>
            <a:ext cx="40719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357422" y="5500703"/>
            <a:ext cx="3413141" cy="1214446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Музыка А.Александрова;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Слова В.Лебедева - Кумача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«Прощание славянки»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000636"/>
            <a:ext cx="7333488" cy="155256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Советские люди прощались с родными местами, чтобы, победив, вновь вернуться  домой.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Под марш «Прощание славянки» отправлялись эшелоны с защитниками Родины на фронт. </a:t>
            </a:r>
          </a:p>
          <a:p>
            <a:endParaRPr lang="ru-RU" sz="2400" dirty="0"/>
          </a:p>
        </p:txBody>
      </p:sp>
      <p:pic>
        <p:nvPicPr>
          <p:cNvPr id="5" name="Picture 2" descr="C:\Users\Ирина Петровна_2\Desktop\песни ВОВ\фото для война\прощ сл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14356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3143248"/>
            <a:ext cx="3143250" cy="928688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слова В. Лазарева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Музыка В. Агапкина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6" name="AutoShape 2" descr="Прощание славянки: Романтическая история военного марша."/>
          <p:cNvSpPr>
            <a:spLocks noGrp="1" noChangeAspect="1" noChangeArrowheads="1"/>
          </p:cNvSpPr>
          <p:nvPr>
            <p:ph type="pic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военный-марш-прощание-славян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974835" y="4481522"/>
            <a:ext cx="304800" cy="304800"/>
          </a:xfrm>
          <a:prstGeom prst="rect">
            <a:avLst/>
          </a:prstGeom>
        </p:spPr>
      </p:pic>
      <p:pic>
        <p:nvPicPr>
          <p:cNvPr id="3" name="военный-марш-прощание-славянк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3030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300000">
            <a:off x="3838722" y="325068"/>
            <a:ext cx="4076998" cy="1034812"/>
          </a:xfrm>
        </p:spPr>
        <p:txBody>
          <a:bodyPr>
            <a:normAutofit/>
          </a:bodyPr>
          <a:lstStyle/>
          <a:p>
            <a:r>
              <a:rPr lang="ru-RU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"В землянке»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14422"/>
            <a:ext cx="3548058" cy="4143404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Бьётся в тесной печурке огонь,</a:t>
            </a:r>
          </a:p>
          <a:p>
            <a:pPr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поленьях смола, как слеза.</a:t>
            </a:r>
          </a:p>
          <a:p>
            <a:pPr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поёт мне в землянке гармонь</a:t>
            </a:r>
          </a:p>
          <a:p>
            <a:pPr>
              <a:defRPr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 улыбку твою и глаза.</a:t>
            </a:r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В землян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85968"/>
            <a:ext cx="47863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429265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500702"/>
            <a:ext cx="278608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  А. Новикова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 – Я. Шведова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та, что сегодня прощается с милым,-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Пусть боль свою в силу она переплавит.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детям клянёмся, клянёмся могилам,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нас покориться никто не заставит!</a:t>
            </a: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А.А. Ахматова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1465"/>
            <a:ext cx="3714776" cy="1014396"/>
          </a:xfrm>
        </p:spPr>
        <p:txBody>
          <a:bodyPr>
            <a:noAutofit/>
          </a:bodyPr>
          <a:lstStyle/>
          <a:p>
            <a:r>
              <a:rPr lang="ru-RU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«Синий платочек»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1714488"/>
            <a:ext cx="3429024" cy="2205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7" descr="0_c931c_e905f8e9_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187" y="5500702"/>
            <a:ext cx="2095813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1299010099241853.jpeg"/>
          <p:cNvPicPr>
            <a:picLocks noChangeAspect="1"/>
          </p:cNvPicPr>
          <p:nvPr/>
        </p:nvPicPr>
        <p:blipFill>
          <a:blip r:embed="rId3"/>
          <a:srcRect l="13438" r="13438"/>
          <a:stretch>
            <a:fillRect/>
          </a:stretch>
        </p:blipFill>
        <p:spPr bwMode="auto">
          <a:xfrm>
            <a:off x="214282" y="428604"/>
            <a:ext cx="3571900" cy="626429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 descr="C:\Users\Ирина Петровна_2\Desktop\песни ВОВ\фото для война\син плат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357586" cy="35004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29058" y="5072074"/>
            <a:ext cx="3143250" cy="928687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муз. Е. </a:t>
            </a:r>
            <a:r>
              <a:rPr lang="ru-RU" dirty="0" err="1"/>
              <a:t>Петербурского</a:t>
            </a:r>
            <a:r>
              <a:rPr lang="ru-RU" dirty="0"/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сл. Я.Галицкого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4614866" cy="116124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Письма домой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cdn.fishki.net/upload/post/201504/29/1517155/60784400282d989f9897a3c29ddcc41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35016">
            <a:off x="714348" y="1428736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4th.com.ua/uploads/news/news_14312081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714752"/>
            <a:ext cx="18780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vatovo.ws/pic/news/big_4_20120813e8342d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8804">
            <a:off x="714348" y="4500570"/>
            <a:ext cx="3235325" cy="18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elekesskie-vesti.ru/images/news/2017/04/%D0%BF%D0%B5%D1%80%D0%B2%D0%B0%D1%8F_%D0%BD%D0%B5%D0%B4%D0%B5%D0%BB%D1%8F/%D1%82%D1%80%D0%B5%D1%83%D0%B3%D0%BE%D0%BB%D1%8C%D0%BD%D0%B8%D0%B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0664">
            <a:off x="4693720" y="4728556"/>
            <a:ext cx="2787650" cy="152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umentoday.ru/media/gallery_images/80_1_2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142852"/>
            <a:ext cx="4071934" cy="326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328</TotalTime>
  <Words>335</Words>
  <Application>Microsoft Office PowerPoint</Application>
  <PresentationFormat>Экран (4:3)</PresentationFormat>
  <Paragraphs>71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Слайд 1</vt:lpstr>
      <vt:lpstr>1941-1945: 80 лет со дня Победы в Великой Отечественной войне</vt:lpstr>
      <vt:lpstr>Слайд 3</vt:lpstr>
      <vt:lpstr>«Священная война»</vt:lpstr>
      <vt:lpstr>«Прощание славянки»</vt:lpstr>
      <vt:lpstr>"В землянке»</vt:lpstr>
      <vt:lpstr>Слайд 7</vt:lpstr>
      <vt:lpstr>«Синий платочек»</vt:lpstr>
      <vt:lpstr>Письма домой</vt:lpstr>
      <vt:lpstr>«Тёмная ночь"</vt:lpstr>
      <vt:lpstr>«Эх, дороги…»</vt:lpstr>
      <vt:lpstr>«Смуглянка»</vt:lpstr>
      <vt:lpstr>Высота 224,1 м</vt:lpstr>
      <vt:lpstr>«На безымянной высоте»</vt:lpstr>
      <vt:lpstr>«Катюша»</vt:lpstr>
      <vt:lpstr>Долгожданная Победа!</vt:lpstr>
      <vt:lpstr>«День Победы»</vt:lpstr>
      <vt:lpstr>Слайд 18</vt:lpstr>
      <vt:lpstr>С Днём Победы!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военных лет</dc:title>
  <dc:creator>Марина</dc:creator>
  <cp:lastModifiedBy>Марина</cp:lastModifiedBy>
  <cp:revision>38</cp:revision>
  <dcterms:created xsi:type="dcterms:W3CDTF">2018-04-18T15:39:51Z</dcterms:created>
  <dcterms:modified xsi:type="dcterms:W3CDTF">2025-02-07T12:35:19Z</dcterms:modified>
</cp:coreProperties>
</file>