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5" r:id="rId9"/>
    <p:sldId id="262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2016" y="-8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143248"/>
            <a:ext cx="8229600" cy="1143000"/>
          </a:xfrm>
        </p:spPr>
        <p:txBody>
          <a:bodyPr>
            <a:noAutofit/>
          </a:bodyPr>
          <a:lstStyle/>
          <a:p>
            <a:r>
              <a:rPr lang="ru-RU" sz="7000" dirty="0" smtClean="0">
                <a:latin typeface="Bookman Old Style" pitchFamily="18" charset="0"/>
              </a:rPr>
              <a:t>Сталинградская битва</a:t>
            </a:r>
            <a:endParaRPr lang="ru-RU" sz="7000" dirty="0">
              <a:latin typeface="Bookman Old Style" pitchFamily="18" charset="0"/>
            </a:endParaRPr>
          </a:p>
        </p:txBody>
      </p:sp>
      <p:pic>
        <p:nvPicPr>
          <p:cNvPr id="4" name="Рисунок 3" descr="f729295c-64bd-5bed-b584-2008397b6f4b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844" y="1714488"/>
            <a:ext cx="885828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Сталинградская битва</a:t>
            </a:r>
          </a:p>
          <a:p>
            <a:pPr algn="ctr"/>
            <a:r>
              <a:rPr lang="ru-RU" sz="7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(1942-1943)</a:t>
            </a:r>
            <a:endParaRPr lang="ru-RU" sz="7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kartinkin.net/uploads/posts/2022-02/1644967329_8-kartinkin-net-p-stalingradskaya-bitva-kartinki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4500561" cy="3286124"/>
          </a:xfrm>
          <a:prstGeom prst="rect">
            <a:avLst/>
          </a:prstGeom>
          <a:noFill/>
        </p:spPr>
      </p:pic>
      <p:pic>
        <p:nvPicPr>
          <p:cNvPr id="2052" name="Picture 4" descr="https://cdn.fishki.net/upload/post/201602/02/1834938/stalingr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0"/>
            <a:ext cx="4643438" cy="3286148"/>
          </a:xfrm>
          <a:prstGeom prst="rect">
            <a:avLst/>
          </a:prstGeom>
          <a:noFill/>
        </p:spPr>
      </p:pic>
      <p:pic>
        <p:nvPicPr>
          <p:cNvPr id="2054" name="Picture 6" descr="https://kartinkin.net/uploads/posts/2022-02/1644967368_53-kartinkin-net-p-stalingradskaya-bitva-kartinki-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286124"/>
            <a:ext cx="4500562" cy="3571876"/>
          </a:xfrm>
          <a:prstGeom prst="rect">
            <a:avLst/>
          </a:prstGeom>
          <a:noFill/>
        </p:spPr>
      </p:pic>
      <p:pic>
        <p:nvPicPr>
          <p:cNvPr id="2056" name="Picture 8" descr="https://waralbum.ru/wp-content/uploads/2011/08/imStalengrades-4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3286124"/>
            <a:ext cx="4643438" cy="3571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28690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Сталинградская битва – одно из важнейших и крупнейших генеральных сражений Великой Отечественной Войны, так как оно послужило началом крупных поражений Германии. Началась она 17 июля 1942 года на правобережье Дона. Запомнилась в истории тем, что в ней участвовало более 2 миллионов человек армий таких стран, как: СССР с одной стороны против Германии, Италии, Румынии, Венгрии и Хорватии с другой, а потерь было больше миллиона человек, из-за чего эту битву называют одной из самых кровавых в истории человечества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Рисунок 2" descr="1613581123_13-p-fon-dlya-prezentatsii-stalingradskaya-bitv-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1" y="3146165"/>
            <a:ext cx="6000760" cy="3711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Гитлер считал, что если он захватит Сталинград, город который назван в честь тогдашнего вождя Советского Союза, то это подорвёт дух советских солдат и поможет склонить на сторону Германии такие «колеблющиеся» от войны страны, как Турция и Япония, что приведёт к краху и поражению СССР.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Имея 2-х кратное преимущество по самолетам и 1,3 раза перевес по танкам и артиллерии, Гитлер приказал своим генералам атаковать Сталинград с целью его захватить и далее направить силы на удар по Астрахани.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slide_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3143248"/>
            <a:ext cx="7000892" cy="37147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Главными целями Гитлера по Сталинграду были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Совершить реванш после поражения под Москвой и поднять дух вермахта;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Отсечь Кавказ от всего остального СССР;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Лишить Советский Союз Бакинских нефтепромыслов;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Оставить Красную армию и советскую промышленность без топлива, зерна и иных жизненно важных ресурсов;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Поставить под свой контроль весь аграрный юг Советского Союза.</a:t>
            </a:r>
          </a:p>
          <a:p>
            <a:pPr>
              <a:buFont typeface="Arial" pitchFamily="34" charset="0"/>
              <a:buChar char="•"/>
            </a:pP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W-Oct21-Top-Secret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71810"/>
            <a:ext cx="9144000" cy="3786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Бои развивались очень активно, и вскоре, 28 июля 1942 года, Сталин издал знаменитый приказ №227, который назывался «Ни шагу назад!». К отступающим солдатам применялись самые жесткие меры, вплоть до расстрела.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Сам город очень сильно страдал от немецких налётов бомбардировщиков и ударов артиллерии, которые уничтожали дома, заводы и другую инфраструктуру.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7ApPqHJeAv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14620"/>
            <a:ext cx="9144000" cy="4143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26776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Самый знаменитый дом во время Сталинградской битвы – дом Павлова. Это четырехэтажный дом, который остался для немцев непокорным рубежом. Его оборона группой из 25 советских воинов продолжалась 58 дней.</a:t>
            </a:r>
            <a:r>
              <a:rPr lang="ru-RU" sz="2400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несмотря на превосходящие силы противника, врагу дом Павлова сдан так и не был. По окончании боев в Сталинграде, когда немецкие войска были отброшены от города, этот дом был восстановлен одним из первых.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Stalengrades-3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86058"/>
            <a:ext cx="9144000" cy="4071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Одни из важнейших и ожесточённых сражений во время Сталинградской битвы стали бои за Мамаев курган. Они продолжались 135 дней, а сам Мамаев курган часто попадал то в руки противника, то в руки Советских войск. Сейчас на этом месте стоит памятник «Родина – мать», высотой 85 метров.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rodi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0240"/>
            <a:ext cx="9144000" cy="4857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3583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19 ноября 1942 года Советские войска начали наступательную операцию под кодовым названием «Уран» с целью окружения и уничтожения вражеской группировки войск в районе города Сталинграда. В ходе этой операции были разбиты две немецкие, две румынские и одна итальянская армии. Уничтожено 32 дивизии и три бригады, разгромлены 16 дивизий. Советские войска одержали сокрушительную победу над войсками захватчиков.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780314_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14620"/>
            <a:ext cx="9144000" cy="4143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Окончание Сталинградской битвы произошло 2 февраля 1943 года. Победа над нацистскими оккупантами далась советским войскам нелегко. Под Сталинградом противник потерял полностью 32 дивизии и 3 бригады. Был взят в плен генерал-фельдмаршал Ф. Паулюс. Общие потери немецких войск составили свыше 1,5 миллионов солдат и офицеров, 2 тысячи танков и штурмовых орудий, 10 тысяч оружий и миномётов.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stalingr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786058"/>
            <a:ext cx="3000364" cy="4071943"/>
          </a:xfrm>
          <a:prstGeom prst="rect">
            <a:avLst/>
          </a:prstGeom>
        </p:spPr>
      </p:pic>
      <p:pic>
        <p:nvPicPr>
          <p:cNvPr id="1026" name="Picture 2" descr="https://avatars.dzeninfra.ru/get-zen_doc/192582/pub_5c3dcc9827f43a00acb0f4e1_5c3dcdae06588800ac41ff7a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2786058"/>
            <a:ext cx="3004090" cy="4071942"/>
          </a:xfrm>
          <a:prstGeom prst="rect">
            <a:avLst/>
          </a:prstGeom>
          <a:noFill/>
        </p:spPr>
      </p:pic>
      <p:pic>
        <p:nvPicPr>
          <p:cNvPr id="1028" name="Picture 4" descr="https://cont.ws/uploads/pic/2018/2/4%20%2818%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2786058"/>
            <a:ext cx="3214678" cy="4071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557</Words>
  <PresentationFormat>Экран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Сталинградская битва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Сталинградская битва</dc:title>
  <dc:creator>1</dc:creator>
  <cp:lastModifiedBy>1</cp:lastModifiedBy>
  <cp:revision>11</cp:revision>
  <dcterms:created xsi:type="dcterms:W3CDTF">2023-02-15T15:12:10Z</dcterms:created>
  <dcterms:modified xsi:type="dcterms:W3CDTF">2023-03-28T17:40:28Z</dcterms:modified>
</cp:coreProperties>
</file>