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73" r:id="rId5"/>
    <p:sldId id="264" r:id="rId6"/>
    <p:sldId id="269" r:id="rId7"/>
    <p:sldId id="266" r:id="rId8"/>
    <p:sldId id="270" r:id="rId9"/>
    <p:sldId id="271" r:id="rId10"/>
    <p:sldId id="259" r:id="rId11"/>
    <p:sldId id="260" r:id="rId12"/>
    <p:sldId id="280" r:id="rId13"/>
    <p:sldId id="265" r:id="rId14"/>
    <p:sldId id="267" r:id="rId15"/>
    <p:sldId id="261" r:id="rId16"/>
    <p:sldId id="277" r:id="rId17"/>
    <p:sldId id="278" r:id="rId18"/>
    <p:sldId id="279" r:id="rId19"/>
    <p:sldId id="262" r:id="rId20"/>
    <p:sldId id="258" r:id="rId21"/>
    <p:sldId id="275" r:id="rId22"/>
    <p:sldId id="274" r:id="rId23"/>
    <p:sldId id="276" r:id="rId24"/>
    <p:sldId id="272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3" d="100"/>
          <a:sy n="73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Русские в Париже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Внеклассное мероприятие подготовлено учителем иностранного языка Гибадулиной Ириной Николаевной</a:t>
            </a:r>
            <a:endParaRPr lang="ru-RU" dirty="0"/>
          </a:p>
        </p:txBody>
      </p:sp>
      <p:pic>
        <p:nvPicPr>
          <p:cNvPr id="1026" name="Picture 2" descr="31 мар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14290"/>
            <a:ext cx="3929058" cy="23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«Казаки в Париже в 1814 году» к 200-летию Отечественной войны 1812 года (из собрания Государственного исторического музея)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Выставка, созданная на основе собрания Исторического музея, посвящена теме 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Казаки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Париже в 1814 году» и показывает завершающий этап наполеоновских войн -  торжественный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вход русских войск Париж 19 (31) марта 1814 года. Одним из первых через городские ворота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прошел лейб-гвардии Казачий полк. Именно за ним во главе огромной свиты в Париж въехал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император Александр I и другие европейские монархи. 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Выставка вызвала большой интерес у посетителей. В 2012 году она экспонировалась в четырех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региональных музеях Челябинска, Барнаула Иркутска и Екатеринбурга. Ее посетили 70674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человека. Среди них школьники и студенты, курсанты кадетских корпусов, представители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сибирского и уральского казачества, руководители местной администрации, иерархи русской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православной церкви.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На выставке были представлены материалы об особой роли казаков в европейских военных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походах 1812-1814 годов, их нравах и обычаях. Не случайно и сегодня для многих европейцев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казаки стали ярким собирательным образом русского солдата вообще. Присутствие казачьих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частей в значительной степени изменило ситуацию на театре военных действий и соотношение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сил в кавалерии между противоборствующими сторонами на территории России, а потом и на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завершающем этапе в заграничных походах 1813-1814 гг. Они активно участвовали в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арьергардных боях, в летучих и партизанских армейских отрядах. Их боялись, ими восхищались.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Они стали «удивлением Европы».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Коллекция акварелей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Государственном Историческом музее хранится обширная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коллекция материалов, связанных с этой темой. Это коллекция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акварелей пражского художника Георга-Эммануэля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(1775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1841), которая дает весьма интересное представление о периоде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пребывания казаков в Париже. Художник с натуры воссоздает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картину победоносного окончания войны, радостную атмосферу,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воцарившуюся в городе.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Г.-Э.Опиц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рисует незабываемый, немного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диковатый, внешний облик казаков, уделяет внимание деталям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одежды, вооружения, показывает незамысловатый быт казаков,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который они запросто перенесли на улицы Парижа, их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простодушное восхищение Аполлоном и изящными парижанками.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акварелях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Г.-Э.Опица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посетитель может подробно познакомиться с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жизнью Парижа в 1814 году, частью которой были и русские казаки.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Акварельные рисунки художника Георга Эммануэля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Опица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(1775–1841)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Акварельные рисунки художника Георга Эммануэля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(1775–1841) объединены темой "Казаки в Париже в 1814 году". Парижская серия акварелей насчитывает более 40 листов, в подарочный набор репродукций ГИМ вошли 24 работы художника. Они воссоздают образную картину победного окончания войны 1912–1814 гг., передают совершенно необычную атмосферу, воцарившуюся в городе после прихода русских. Видимо, военный лагерь в Париже был настолько необычным зрелищем, что художник стремился запечатлеть самые яркие события пребывания армии-победительницы в покоренной столице противника.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Русская армия вступает в Париж | Читать статьи по истории РФ для школьников  и студен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744416" cy="348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Русские казаки в Париже 1814 | Путеводитель по Париж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356992"/>
            <a:ext cx="1872208" cy="2432920"/>
          </a:xfrm>
          <a:prstGeom prst="rect">
            <a:avLst/>
          </a:prstGeom>
          <a:noFill/>
        </p:spPr>
      </p:pic>
      <p:pic>
        <p:nvPicPr>
          <p:cNvPr id="7172" name="Picture 4" descr="Казаки в Париже в 1814 году. Акварели Георга-Эммануэля Опица — История  России до 1917 г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32656"/>
            <a:ext cx="1819275" cy="2514600"/>
          </a:xfrm>
          <a:prstGeom prst="rect">
            <a:avLst/>
          </a:prstGeom>
          <a:noFill/>
        </p:spPr>
      </p:pic>
      <p:pic>
        <p:nvPicPr>
          <p:cNvPr id="7174" name="Picture 6" descr="ДОН24 - Казаки в Париже 1814 года: публикуем старинные картины об их  пребывании во Франц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068960"/>
            <a:ext cx="1933575" cy="2362200"/>
          </a:xfrm>
          <a:prstGeom prst="rect">
            <a:avLst/>
          </a:prstGeom>
          <a:noFill/>
        </p:spPr>
      </p:pic>
      <p:pic>
        <p:nvPicPr>
          <p:cNvPr id="7176" name="Picture 8" descr="Русские казаки в Париже в 1814 г. | Пикаб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63905"/>
            <a:ext cx="2808312" cy="2990992"/>
          </a:xfrm>
          <a:prstGeom prst="rect">
            <a:avLst/>
          </a:prstGeom>
          <a:noFill/>
        </p:spPr>
      </p:pic>
      <p:sp>
        <p:nvSpPr>
          <p:cNvPr id="7178" name="AutoShape 10" descr="Мартин Опиц — Вики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0" name="AutoShape 12" descr="Мартин Опиц — Вики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2" name="AutoShape 14" descr="Опиц, Мартин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84" name="AutoShape 16" descr="data:image/jpeg;base64,/9j/4AAQSkZJRgABAQAAAQABAAD/2wCEAAkGBwgHBgkIBwgKCgkLDRYPDQwMDRsUFRAWIB0iIiAdHx8kKDQsJCYxJx8fLT0tMTU3Ojo6Iys/RD84QzQ5OjcBCgoKDQwNGg8PGjclHyU3Nzc3Nzc3Nzc3Nzc3Nzc3Nzc3Nzc3Nzc3Nzc3Nzc3Nzc3Nzc3Nzc3Nzc3Nzc3Nzc3N//AABEIAGQAZAMBIgACEQEDEQH/xAAcAAABBQEBAQAAAAAAAAAAAAAFAAMEBgcCAQj/xAA3EAACAQMDAQUHAgUEAwAAAAABAgMABBEFEiExBhNBUWEUIjJxgZGhB0IVUrHB0TNicvEjQ+H/xAAZAQEBAQEBAQAAAAAAAAAAAAAEAwECAAX/xAAiEQACAwADAAMAAwEAAAAAAAAAAQIDERIhMSJBUTJhgQT/2gAMAwEAAhEDEQA/ANbJrzfgUw8hIzXERLE5OAPOuiZM3KsbSSEIiglmY4AHmaz7tD+rOjWVtNFo6S3t1jEcoXEQPnk8kfLrVY7edv5e0k1z2Z7PkR2IJF1fEn/yovxBRjhfXx+XUJa6PaRWXe3C4QKG97r/APM81KdmFq6+XbOVm1btZe+16ncSNGW4jLe76D0qX/ApJu+jAA2qnhjk54HyyPvU83LWGyGBWe8lA2oOO6BHGcePSi0I9iijy6d4r++cYXvD4fQY+WaLKesVGOIqs+jtJayI7DvUwseDyw/x8P3oRG2qaQovtMvZ4JQodhG2PDJ/twfMVcrn3NcITIt40EYLnhWAUjP0AJ+tM3GnNLBIqKQV3EEtxggHnj/h9jXoyw1x0J9iv1W7+4i07tPGIZHbbHerwpPgHHh861fcM461816zpaP3ryJsU5YMVwMEkjPPHl961H9KO00moaYNJv3eS7tIxslY5MkfTk+Y6UqE9B2V4aODxXQfwFR93Ir3d5VUkPbwKVNZpV48QXIql/qn2k/gfZia3t3xeXwMUeDyq/uP2q2K241gfb7Wxr3bJliZmt7ZhFGPDjr+a5k+jqK1kDs5arbl0lC7m2LJk8bd4/tVmln9p1GIthl7+Ntp4G3P9PdoBYIZnnjTdvkneJWx1A+H+wotEzPd7xku8KvgjoVZuPzRLH2OrX0EYbK6t9Ytrx/fYkFzuJw2ck/c/ip9qLuUWzXFq4KI2/cuSz7jn8Y+9W3SLaNoI3ZRg881Y4oYioHByKOtYhxSMynLiGKEgmWRVMz9BuLbmY+pP9aeF6i3DMDuXAJY9CB/3+K0C7021lUb4kbHTIoNc6FpsrHvIVwf5Tit1mcUynxiK8tWhMJkDkhB1H7Dz6cE/U0HsL+bsrq8Go21s9x8SSxscbx+4AjofLNaBPb22nQNHbJgYxVJ1qZY7iGQHCyyd2VA4JPQ/fFUrl2c2VLjpsOjavaa3psN/YsTDKuQG6r6H1qaG5xWUaD2mi7L9lHuiYJALo74Wk2tuZslVHoCp+RrSdKvY9Qsbe8jDBJ41kUN1AIzT14fLa7J2fWlXhjyc5rytMKZ2215tA0Ga4g5uZFKQ+QOOT9BWDaWhjU3UuXmJ3KD4nPU/k1pX6x3UTaZZW65NzuZtoP7CMH84/NUjS7dbiyM5wu4YXny2jj7n8VKcsRaqOkzs9H3ktuke0bJN5Ynqowcn5Bf60Y0mNrjWXlO4RJFt54OCc9KhaSO5uFDqE3KV2qc8Y4Hrxn7etGtNKJqEQHwMxTA8mGQfuD96FY+x9S7LXFeiNe7hV5JB0UDJNRNQ1PtFa+9FFZQgj3RcTYP2ANTm0u4j2z2swjbGD7uc0NvLXWBGDpuoC0ldz3hATcACMFnYEsTyPIZ4BrmHpWw50ntbqb3/carZokTfBPC+5c+tHb13XGThTyG8KhW9qksl0ru1yncnM7hQzN4ZAH2NTr6H2zRJ7fcVfuioYdVOMVy+2aukU1dQ1HXp5f4fLHb2KnAleIyFx54HQetVjtPLcJp1xE7RyBXTu5Yzjx8fUEfmrHo1vLLoOn2tvqU9kseO/jhkaPxOduPiJ8yeoGOMiq722VYNPlkQmRZbpUYuSSABnkn4j0G7A+vWkwS5LA1jfF6AO0UkrQxSSXkUjOMFY+GYebeH2r6P0eQJaQICMCNRx06V82yRS6pdWtrBamPv5AqnYBuJ8q+g7djbxIg/YoX7UqAGz0sBvY04JpVWnuGZic/mlXZMzL9UNw1y0ZxmGaHYD8jyPzQSyKW8KhTm2JwTnBQ+IPocDmrz2/08X+hSt3YeWAF0OOR5/isxsb8xOqvyGABLHgjyP8AmoWxbE1SRabvabUSxHZcRpgpn/Ux0Ix49OKlq6iFJIwMtdosROct03fn+lVLUZ1t4lNvJJ0x3EjN7vyHiKtuj2V8t5ZXOpwrDEseLaLIz5lj6nNGnDFouuWyw1G2uV9nAbHA5qFcTLK/dooPqea4hUsnHSmp3isSrScFj7vrRxWImLGlrCUj5LfcmmrVn2zqwORGc5ofH2j0mWPfd3S2sqHI3UBh7UPbSXtx7ZeahaYbZKLVRjxYdRwAR1FdqLZupEnTEtoZbm3k3qRK0gw5GdxzVX7evBcx29vHGIoVlAwOOOSTmiUF/wC27tQldoHkUBLYxE+54EN0Y+fzplNLOuXxh7tyIlDNJjAUH18zjgVWtPmHvceAv090zvdWl1ifMkMSd3bsWz7xxnHyFaKXzxmh8aRWlsltAoWNBhQKeikDFcHmnpYj5Les6fhq8rx+WOMmlWmEUzB92QCG6g+NZh2x7KtpcpvLMt7E5ORtyIj1wfSr6ZGWvRM0r90pB3DBB6fWsl4bHdMo061nkfZFHJcsPhWNCQprTtH0Zxo8ffTO94g3bWzlf9oz4UfsIdqdxaqIo1HKKo94+ZqY1skv+oDv8GBwRQbHyH1y4AjTtRUoRuPHBBpvXXS7tQMkMvKsPCuNY0a9sXe+tgJojzIoGGH0/wAVzaPDeRKQ3GOtRcWhMbEwRDoV/ewme/2NbE9I/dd/Xk7fqQaIouoWFq1hDbaWi7G7g97vSPPxbyWy2c+VEtVnlWwWK2cJgYzTt1pem2OmJDdxmScwbmyxwxxzwOK1S/SvRQBbz2WmTSC+W2gJZRHH76EjgkE4Kjg+dXjQdPj0rR4IAp75h3kzHkl25PPp0+lUi5MmrXcGliMmFbnoo47sYJ+g5FHk1+awuxbascxHpN4r/wAvOk1WJPsD/wBMG18Q7I3vE5rzfxkGvAyuVKkFWGQQeCPSu1j9OKWfPEJvWlTLKQcdKVePAaWYue7iBLnwFFbO39mhLcFjySec+lRsJp7d0yFS/SQ9D9fCk8sjnZ8OTxRJ28hEYcfQvpc+ZCisOfHzo7Gq4JIxzQfSbQwRgt8R5yTmjKEFccg+NS0th0vu8elV3WtFSWcSae4tbpslgBmNvUjw+Y/NHrmVYYS5+InAXzoeveLu5BnkHJboo8/QCpTmUhD7KhJaa37XBDd2++Fmw0kbZXGeSfGrbrwt5NPLsfeWLaGzk8jj+lOS2aXUHdbpApBO5GwSecH1wR8PTp60H1i2k9ntklJcpc7pCABvj4G7HljHyzUnIvHsj6B3dr2ivbdMtE8ETqR/68Zz9P8AFSe12iJdQPKi4lUZIxxmuP0/tGkiuZrsML2WaMPnqMDOAfqTRuw1Kz1mzE9oytGGZMLj3WU4ZfLyI9CK6/tGN94Zt2c1WTS7waZqJ2wyNiJyfdQ+WfI1e0IA6VV+2fZ2SaRu6wIyeGYZ48qXZ3WWjRNO1FyJ192N3PxemfOn02prGBvpafJFmddzZ6UqdUHHIpUkKc6hCjKVcbhhTz6igmkyGPVUtAA0Ln4W/bxnjypUq+Mv5H0PouNqoEPHmBTikhiP9uaVKqnl4C2Yz3shkOdmVUeGBXW0mwuJ1kZJV3PuXH7QcDnwr2lR5ejM6H9OczWdrPIAXlhVmGOASvOPKgfa92S8sHTC73aJlA4IEXeA/MEEfIkHwwqVUivk/wDSL9Kh2i7Raha3Emj2jJBHdzMr3EYImAE7JgNnj3QBWn+wQaTbR2FoGENpEUj3HkhACCfM8n70qVImsgiW/MjasgNsD/NnNVG8sLeSG/uXQF4gSoIGPAf3pUqOvRb8Fp6yyWqMLu4Qfyq+QPvmvKVKrqcv0g64f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86" name="Picture 18" descr="Русский полковой священник на лошади во время Заграничных походов (1813—1814). Литография Опица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0"/>
            <a:ext cx="3528392" cy="241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Карикатуры на пребывание казаков в Париже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Какими увидел россиян Париж в 1814 году? | FAKEO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1635394"/>
            <a:ext cx="4163905" cy="272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Взятие Парижа (1814) —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09871"/>
            <a:ext cx="3429024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Экспозиция, посвященная атаману М.И.Платову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Яркая личность знаменитого генерала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атамана М.И. Платова, его популярность в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Европе, как главы донских «летучих» полков,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отражена в его портретах, созданных как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европейскими, так и русскими художниками,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том числе лубочных. Интерес представляют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серебряные ложки с гербом М.И. Платова.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Посмертный Портрет Матвея Ивановича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Платова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Джорджа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Военная галерея Зимнего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Дворца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Государственный Эрмитаж (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5024"/>
            <a:ext cx="6635080" cy="248113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Граф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(1812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Матве́й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Ива́нович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Пла́тов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 [19] августа 1753,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Черкасск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3 [15]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января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1818)—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атаман Донского казачьего войска (с 1801), генерал от кавалерии (1809), который принимал участие во всех войнах Российской империи конца XVIII — начала XIX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1805 году основал Новочеркасск, куда перенёс столицу Донского казачьего войска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4818" name="Picture 2" descr="upload.wikimedia.org/wikipedia/commons/thumb/7/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2505831" cy="2896741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419872" y="1714520"/>
          <a:ext cx="3240360" cy="365760"/>
        </p:xfrm>
        <a:graphic>
          <a:graphicData uri="http://schemas.openxmlformats.org/drawingml/2006/table">
            <a:tbl>
              <a:tblPr/>
              <a:tblGrid>
                <a:gridCol w="1440160"/>
                <a:gridCol w="1800200"/>
              </a:tblGrid>
              <a:tr h="221744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Прозвище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Вихрь-атаман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Изображения М.И. Платова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Орловский А. О.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Портрет М.И. Платова                                              Неизвестный художник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upload.wikimedia.org/wikipedia/commons/thumb/4/47/Portrait_of_Matvey_Platov_by_Aleksander_Or%C5%82owski%2C_1812-13.jpg/260px-Portrait_of_Matvey_Platov_by_Aleksander_Or%C5%82owski%2C_1812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2620516" cy="2924176"/>
          </a:xfrm>
          <a:prstGeom prst="rect">
            <a:avLst/>
          </a:prstGeom>
          <a:noFill/>
        </p:spPr>
      </p:pic>
      <p:pic>
        <p:nvPicPr>
          <p:cNvPr id="35844" name="Picture 4" descr="https://upload.wikimedia.org/wikipedia/commons/thumb/3/38/General_Matvei_Ivanovich_Platov_on_horseback%2C_Russian_school.jpg/260px-General_Matvei_Ivanovich_Platov_on_horseback%2C_Russian_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92896"/>
            <a:ext cx="2116460" cy="2816521"/>
          </a:xfrm>
          <a:prstGeom prst="rect">
            <a:avLst/>
          </a:prstGeom>
          <a:noFill/>
        </p:spPr>
      </p:pic>
      <p:pic>
        <p:nvPicPr>
          <p:cNvPr id="35848" name="Picture 8" descr="Картинки по запросу серебряные ложки с гербом Плат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780928"/>
            <a:ext cx="1958330" cy="1958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М. И. Платову в станице Старочеркасской Аксайского района Ростовской области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s://upload.wikimedia.org/wikipedia/commons/thumb/0/03/%D0%90%D0%A2%D0%90%D0%9C%D0%90%D0%9D_%D0%9C.%D0%9F%D0%9B%D0%90%D0%A2%D0%9E%D0%92.jpg/220px-%D0%90%D0%A2%D0%90%D0%9C%D0%90%D0%9D_%D0%9C.%D0%9F%D0%9B%D0%90%D0%A2%D0%9E%D0%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22352"/>
            <a:ext cx="4608512" cy="4751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Экспонаты выставки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выставке были представлены оружие,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мундиры, иконы, бытовые вещи, игры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развлечения казаков, – все это наглядно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воссоздает образ казаков в Париже в 1814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году, которые даже «вошли в моду»: для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художников они стали излюбленной темой для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рисования, а в иностранных армиях стали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создаваться подобные части «на казачий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манер».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borodinogla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7745"/>
            <a:ext cx="8001056" cy="584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Книга памяти офицеров Российской армии, убитых и раненых в Отечественной войне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Юбилею Отечественной войны 1812 года также посвящена изданная при поддержке Российского исторического общества «Книга памяти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офицеров Российской армии, убитых и раненых в Отечественной войне». Книга была подготовлена издательством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Кучково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поле»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представлена 25 декабря 2012 г. В Храме Христа Спасителя. В Книгу памяти вошли фамилии более 3500 офицеров убитых, раненых и пропавших без вести в период Отечественной войны 1812 года. Дается информация о чине, обстоятельстве 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месте гибели или ранения, названии части.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Книга памяти офицеров российской армии, убитых и раненых в Отечественной войне 1812 года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нига памяти офицеров российской армии, убитых и раненых в Отечественной войне 1812 года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Книга памяти офицеров российской армии, убитых и раненых в Отечественной войне 1812 года 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Сергей Львов - Книга памяти офицеров Российской армии, убитых и раненых в Отечественной войне 1812 года обложка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05064"/>
            <a:ext cx="1791160" cy="2708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Манифест Александра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Император Александр I подписал Высочайший манифест о строительстве в Москве храма во имя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Христа Спасителя.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«Спасение России от врагов, столь же многочисленных силами, сколь злых и свирепых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намерениями и делами, совершённое в шесть месяцев всех их истребление, так что при самом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стремительном бегстве едва самомалейшая токмо часть оных могла уйти за пределы Наши, есть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излиянная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Россию благость Божия, есть поистине достопамятное происшествие, которое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изгладят веки из бытописаний.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сохранение вечной памяти того беспримерного усердия, верности и любви к Вере и к Отечеству,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какими в сии трудные времена превознёс себя народ Российский, и в ознаменование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благодарности Нашей к Промыслу Божию, спасшему Россию от грозившей ей гибели,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вознамерились Мы в Первопрестольном граде Нашем Москве создать церковь во имя Спасителя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Христа, подробное о чём постановление возвещено будет в своё время.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благословит Всевышний начинание Наше! Да совершится оно! Да простоит сей Храм многие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веки, и да курится в нём пред святым Престолом Божиим кадило благодарности позднейших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родов, вместе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любовию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подражанием к делам их предков».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Александр 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081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  храма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Христа Спасителя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В честь победы над Наполеоном в Москве был возведен храм Христа Спасителя.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о возведении первого храма в честь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победы в Отечественной войне 1812 года над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Наполеоном было принято императором Александром I сразу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же. Закладка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храма во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имя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Христа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Спасителя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по проекту архитектора Александра </a:t>
            </a:r>
            <a:r>
              <a:rPr lang="ru-RU" sz="6200" dirty="0" err="1" smtClean="0">
                <a:latin typeface="Times New Roman" pitchFamily="18" charset="0"/>
                <a:cs typeface="Times New Roman" pitchFamily="18" charset="0"/>
              </a:rPr>
              <a:t>Витберга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состоялась 12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октября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1817 года на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Воробьёвых горах. Однако в 1825 году работы были остановлены, а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архитектор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 другими членами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комиссии по строительству были обвинены в финансовых растратах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- Автором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нового проекта был назначен архитектор Константин Тон. 10 (22) сентября 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1839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года состоялась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торжественная закладка собора на Волхонке. Строительство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началось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фактически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2 года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до того и было завершено в 1860 году, после чего создавался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интерьер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и внутреннее убранство. 26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мая 1883 года первый храм был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освящён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- Здание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храма было разрушено 5 декабря 1931 года в результате 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сталинской реконструкции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Москвы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Площадку планировалось отдать под строительство Дворца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Советов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 итоге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этом месте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был создан бассейн «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Москва».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- Здание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храма воссоздано на цоколе с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использованием  других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строительных материалов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1994—1999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годах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. Храм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имеет статус 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патриаршего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подворья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оллективным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кенотафом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воинов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Русской  императорской армии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погибших в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войне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Наполеоном.  На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стенах храма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начертаны имена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офицеров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павших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 войне и 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Заграничных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походах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 1797—1806 и 1813—1814 годов.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История храма в иллюстрациях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600" dirty="0" smtClean="0"/>
              <a:t>Генерал</a:t>
            </a:r>
            <a:r>
              <a:rPr lang="ru-RU" dirty="0" smtClean="0"/>
              <a:t> </a:t>
            </a:r>
            <a:r>
              <a:rPr lang="ru-RU" sz="1600" dirty="0" smtClean="0"/>
              <a:t>Пётр </a:t>
            </a:r>
            <a:r>
              <a:rPr lang="ru-RU" sz="1600" dirty="0" err="1" smtClean="0"/>
              <a:t>Кикин</a:t>
            </a:r>
            <a:r>
              <a:rPr lang="ru-RU" sz="1600" dirty="0" smtClean="0"/>
              <a:t>, высказавший мысль </a:t>
            </a:r>
            <a:r>
              <a:rPr lang="ru-RU" sz="1600" dirty="0" smtClean="0"/>
              <a:t>о </a:t>
            </a:r>
            <a:r>
              <a:rPr lang="ru-RU" sz="1600" dirty="0" smtClean="0"/>
              <a:t>строительстве в Москве храма-памятника, 1814—1815 годы</a:t>
            </a:r>
            <a:endParaRPr lang="ru-RU" sz="1600" dirty="0"/>
          </a:p>
        </p:txBody>
      </p:sp>
      <p:pic>
        <p:nvPicPr>
          <p:cNvPr id="31746" name="Picture 2" descr="Moscow July 2011-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2876288" cy="2624350"/>
          </a:xfrm>
          <a:prstGeom prst="rect">
            <a:avLst/>
          </a:prstGeom>
          <a:noFill/>
        </p:spPr>
      </p:pic>
      <p:pic>
        <p:nvPicPr>
          <p:cNvPr id="31748" name="Picture 4" descr="https://upload.wikimedia.org/wikipedia/commons/thumb/0/0f/%D0%9F%D0%90_%D0%BA%D0%B8%D0%BA%D0%B8%D0%BD_%D0%B1%D0%BE%D1%80%D0%BE%D0%B2%D0%B8%D0%BA.jpg/220px-%D0%9F%D0%90_%D0%BA%D0%B8%D0%BA%D0%B8%D0%BD_%D0%B1%D0%BE%D1%80%D0%BE%D0%B2%D0%B8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095500" cy="2590800"/>
          </a:xfrm>
          <a:prstGeom prst="rect">
            <a:avLst/>
          </a:prstGeom>
          <a:noFill/>
        </p:spPr>
      </p:pic>
      <p:pic>
        <p:nvPicPr>
          <p:cNvPr id="31750" name="Picture 6" descr="https://upload.wikimedia.org/wikipedia/commons/thumb/e/ed/Vitberg_Cathedral.gif/250px-Vitberg_Cathedr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5" y="3573015"/>
            <a:ext cx="4355976" cy="3031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Живая история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«Интерес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теме войны 1812 года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ослабевает» 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заявил директор Института Российской истории РАН Юрий Петров, говоря о необходимости продолжать работу над изданием исторических монографий. Он также напомнил, что «именно русские и русская армия внесла решающий вклад в разгром Наполеона».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словам Сергея Нарышкина, Председателя РИО, воссоздание Российского исторического общества в год 200-летнего юбилея Отечественной войны 1812 года неслучайно, «мне это представляется даже символичным». Председатель напомнил о дореволюционных традициях, которые были заложены Императорским историческим обществом, которое к 100-летнему юбилею Отечественной войны, издало в 1912 году несколько томов, посвященных политической и бытовой истории 1812 года.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Источники и литература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Stoletie.ru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://www.borodino.ru/novosti/31-marta-1814-goda-vstuplenie-russkih- </a:t>
            </a:r>
            <a:r>
              <a:rPr lang="ru-RU" sz="1600" u="sng" dirty="0" err="1" smtClean="0">
                <a:latin typeface="Times New Roman" pitchFamily="18" charset="0"/>
                <a:cs typeface="Times New Roman" pitchFamily="18" charset="0"/>
              </a:rPr>
              <a:t>vojsk-v-parizh</a:t>
            </a:r>
            <a:r>
              <a:rPr lang="ru-RU" sz="1600" u="sng" dirty="0" smtClean="0"/>
              <a:t>/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библиотека исторических документов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Historyrussia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org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/>
              <a:t>Памятные </a:t>
            </a:r>
            <a:r>
              <a:rPr lang="ru-RU" sz="1600" dirty="0" smtClean="0"/>
              <a:t>даты военной истории России. </a:t>
            </a:r>
            <a:r>
              <a:rPr lang="ru-RU" sz="1600" dirty="0" err="1" smtClean="0"/>
              <a:t>Арктик</a:t>
            </a:r>
            <a:r>
              <a:rPr lang="ru-RU" sz="1600" dirty="0" smtClean="0"/>
              <a:t> </a:t>
            </a:r>
            <a:r>
              <a:rPr lang="ru-RU" sz="1600" dirty="0" smtClean="0"/>
              <a:t>ТВ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www.labirint.ru/books/373611/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://ru.wikipedia.org/wiki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\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Храм_Христа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_Спасителя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Храм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_на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_Воробьевых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_горах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https://www.google.com/search?q=%D0%B0%D1%82%D0%B0%D0%BC%D0%B0%D0%BD+%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D0%9F%D0%BB%D0%B0%D1%82%D0%BE%D0%B2&amp;sxsrf=APwXEdfIX_fKnb9cHbK4swRqESoHPW5yaQ:1679925584575&amp;tbm=isch&amp;source=iu&amp;ictx=1&amp;vet=1&amp;fir=n42OyUyZdp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://www.google.com/url?sa=i&amp;url=http.wikipedia.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Значение событий 1812 года для мировой истории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мировой истории не так много событий и периодов, которые по своему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значению можно сравнить с 1812 годом. Происходившее тогда оказало огромное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влияние на судьбы Европы и всего мира. Память о той войне играет огромную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роль и в российской исторической культуре. На протяжении XIX и XX веков, 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– в новом XXI веке – российское общество всегда обращалось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обращается к событиям той эпохи. Ведь на тот сравнительно короткий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исторический период приходятся важнейшие моменты становления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национального самосознания, без которых невозможно понять ни русскую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историю, ни русскую литературу, ни русскую культуру», - сказал Председатель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Российского исторического общества  Сергей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Нарышкин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его словам,  «это была жестокая и кровопролитная война, это был конфликт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общеевропейского масштаба. Но он не оставил в памяти французов и россиян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враждебности. Мы участвуем в большом количестве проектов: в экономике,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науке, культуре; вместе отдаем дань памяти павших на полях сражений,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воссоздаем историю тех далеких событий».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полдень 31 марта 1814 года….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Итак, в этот день 209 лет назад состоялось победоносное вступление союзных войск (преимущественно русских во главе с императором Александром I) в столицу Франции, положившее конец эпохе наполеоновских войн. В полдень 31 марта 1814 года кавалерия во главе с царем Александром I триумфально вступила в Париж. </a:t>
            </a:r>
          </a:p>
          <a:p>
            <a:endParaRPr lang="ru-RU" dirty="0"/>
          </a:p>
        </p:txBody>
      </p:sp>
      <p:pic>
        <p:nvPicPr>
          <p:cNvPr id="1026" name="Picture 2" descr="31 марта 1814 года - вступление русских войск в Париж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286124"/>
            <a:ext cx="4767260" cy="310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Взятие Парижа в 1814 году 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Взятие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Парижа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1814 году - завершающее сражение Наполеоновской кампании 1814 года, после которого  император Франции Наполеон Бонапарт отрёкся от трона.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18 (30) марта 1814 года союзные армии фельдмаршалов  Блюхера 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Шварценберга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атаковали и после ожесточённых боёв захватили  подступы к Парижу.                       Столица Франции капитулировала   на следующий день, прежде чем Наполеон успел перебросить свои войска для её спасения.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Сражение за Париж стало в кампании 1814 года одним из самых кровопролитных для союзников, потерявших за один день боёв более 8 тысяч военнослужащих (из них более 6 тысяч русских). Взятие Парижа окончило эпоху Наполеоновских войн.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Русская армия вступает в Пари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291971"/>
            <a:ext cx="3357586" cy="213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Русские в Париже!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3400" u="sng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полдень 31 марта 1814 года кавалерия во главе с царем Александром I триумфально вступила в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Париж. Город наводнили русские. Казаки превратили берега Сены в пляжную зону. «Водные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процедуры» принимали, как на родном Дону — в нижнем белье или совсем нагишом.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Как вспоминал позднее флигель-адъютант Михаил Орлов, «все улицы, по которым союзники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должны были проходить, и все примыкающие к ним улицы были набиты народом, который занял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даже кровли домов. Казалось, Париж не хотел иметь посредников между собою и новыми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гостями своими: народ, содержавшийся двенадцать лет в страдательном повиновении, как будто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первый раз пользовался свободным употреблением воли и громко обнаруживал своим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восторгом, что принимает на себя сделать императору Александру встречу, достойную великого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города».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Другие участники торжественного вступления русских и союзнических войск в Париж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рассказывали, что французы приветствовали русского царя титулами «освободителя Европы» и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«воскресителя Бурбонов», спрашивали, не примет ли он их под свою руку, и поражались тому, как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выглядят русские офицеры и солдаты. Из уст в уста передавался ответ императора на реплику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одного из горожан, крикнувшего, что русских давно заждались: «Я бы ранее к вам приехал;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обвиняйте в моей медлительности храбрость ваших войск».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%D0%9A%D0%B0%D0%BF%D0%B8%D1%82%D1%83%D0%BB%D1%8F%D1%86%D0%B8%D1%8F_%D0%9F%D0%B0%D1%80%D0%B8%D0%B6%D0%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7858180" cy="559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 Российского исторического общества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момента своего основания Российское историческое общество включилось в реализацию больших амбициозных проектов, связанных с крупнейшими, национально значимыми событиями нашего прошлого. Одним из первых стал юбилей Отечественной войны 1812 года.                                      К 100-летнему юбилею Отечественной войны, Общество издало в 1912 году несколько томов, посвященных политической и бытовой истории 1812 года. Дореволюционные традиции, которые были заложены Императорским историческим обществом, продолжаются сегодня.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Императорского Русского исторического общества продолжаются сегодня</a:t>
            </a:r>
            <a:r>
              <a:rPr lang="ru-RU" sz="3100" dirty="0" smtClean="0"/>
              <a:t> 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(передача писем Наполеона в Государственный исторический музей)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/>
              <a:t>     </a:t>
            </a:r>
            <a:r>
              <a:rPr lang="ru-RU" sz="5600" dirty="0" smtClean="0"/>
              <a:t>   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Сергей Нарышкин, Председатель Российского Исторического Общества,  отметил, насколько тесно связаны память об Отечественной войне 1812 года и история парламентаризма. «Сегодня мы мало вспоминаем, что масштабное празднование 100-летия победы в этой войне совпало с выборами в Четвертую Государственную Думу. Патриотический дух, настроение охватило всю страну, представителей всех сословий, национальностей, разных вероисповеданий. Это свидетельствует о том, насколько важна историческая память, уважение к прошлому», - отметил Председатель РИО.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 словам Сергея Нарышкина, созданное в 2012 году Российское историческое общество, продолжает благородную традицию по сбору и публикации исторических документов.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год 200-летия победы над Наполеоном благородная традиция Императорского Русского исторического общества по сбору и публикации исторических документов была продолжена воссозданным Российским историческим обществом. 27 сентября 2012 г. Председатель РИО Сергей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Нарышкин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передал на хранение в Музей Отечественной войны 1812 года письма Наполеона I, адресованные военному министру Франции дивизионному генералу Анри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Кларку.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Исторические документы были приобретены главой международного культурного фонда «Академия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Арко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» Ларисой Анисимовой и в год празднования 200-летия Отечественной войны 1812 года стали частью экспозиции нового музея. Первое письмо датировано 5 августа 1812 года - в разгар Смоленского сражения. Второе письмо датировано 6 марта 1813 года. Исторические документы будут храниться в музее истории Отечественной войны 1812 года.</a:t>
            </a:r>
          </a:p>
          <a:p>
            <a:pPr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«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Сегодня музею передаётся два важных документа - </a:t>
            </a:r>
            <a:r>
              <a:rPr lang="ru-RU" sz="5600" i="1" dirty="0" smtClean="0">
                <a:latin typeface="Times New Roman" pitchFamily="18" charset="0"/>
                <a:cs typeface="Times New Roman" pitchFamily="18" charset="0"/>
              </a:rPr>
              <a:t>письма Наполеона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. Одно из них написано 5 августа 1812 года в разгар подготовки к Смоленскому сражению, а второе - 6 марта 1813 года. И отныне эти очень интересные исторические документы будут храниться в Музее Отечественной войны 1812 года».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850</Words>
  <Application>Microsoft Office PowerPoint</Application>
  <PresentationFormat>Экран (4:3)</PresentationFormat>
  <Paragraphs>175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Русские в Париже</vt:lpstr>
      <vt:lpstr>Слайд 2</vt:lpstr>
      <vt:lpstr>Значение событий 1812 года для мировой истории</vt:lpstr>
      <vt:lpstr>В полдень 31 марта 1814 года….</vt:lpstr>
      <vt:lpstr>Взятие Парижа в 1814 году  </vt:lpstr>
      <vt:lpstr>Русские в Париже!</vt:lpstr>
      <vt:lpstr>Слайд 7</vt:lpstr>
      <vt:lpstr>Деятельность Российского исторического общества</vt:lpstr>
      <vt:lpstr>Традиции Императорского Русского исторического общества продолжаются сегодня (передача писем Наполеона в Государственный исторический музей) </vt:lpstr>
      <vt:lpstr> Выставка «Казаки в Париже в 1814 году» к 200-летию Отечественной войны 1812 года (из собрания Государственного исторического музея) </vt:lpstr>
      <vt:lpstr>Коллекция акварелей</vt:lpstr>
      <vt:lpstr>Акварельные рисунки художника Георга Эммануэля Опица (1775–1841) </vt:lpstr>
      <vt:lpstr>Слайд 13</vt:lpstr>
      <vt:lpstr>Карикатуры на пребывание казаков в Париже</vt:lpstr>
      <vt:lpstr>Экспозиция, посвященная атаману М.И.Платову</vt:lpstr>
      <vt:lpstr>                            Посмертный Портрет Матвея Ивановича Платова работы Джорджа Доу                               Военная галерея Зимнего Дворца Госуд                                            Государственный Эрмитаж (Санкт-Петербурга) </vt:lpstr>
      <vt:lpstr>Изображения М.И. Платова</vt:lpstr>
      <vt:lpstr>Памятник М. И. Платову в станице Старочеркасской Аксайского района Ростовской области </vt:lpstr>
      <vt:lpstr>Экспонаты выставки</vt:lpstr>
      <vt:lpstr> Книга памяти офицеров Российской армии, убитых и раненых в Отечественной войне </vt:lpstr>
      <vt:lpstr>Манифест Александра I</vt:lpstr>
      <vt:lpstr>История  храма Христа Спасителя</vt:lpstr>
      <vt:lpstr>                История храма в иллюстрациях</vt:lpstr>
      <vt:lpstr>Живая история</vt:lpstr>
      <vt:lpstr>Источники и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в Париже</dc:title>
  <cp:lastModifiedBy> </cp:lastModifiedBy>
  <cp:revision>68</cp:revision>
  <dcterms:modified xsi:type="dcterms:W3CDTF">2023-04-09T08:47:55Z</dcterms:modified>
</cp:coreProperties>
</file>